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bmp" ContentType="image/bmp"/>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491" r:id="rId3"/>
    <p:sldId id="6642" r:id="rId4"/>
    <p:sldId id="5672" r:id="rId5"/>
    <p:sldId id="3105" r:id="rId6"/>
    <p:sldId id="3224" r:id="rId7"/>
    <p:sldId id="380" r:id="rId8"/>
    <p:sldId id="5681" r:id="rId9"/>
    <p:sldId id="5682" r:id="rId10"/>
    <p:sldId id="5683" r:id="rId11"/>
    <p:sldId id="382" r:id="rId12"/>
    <p:sldId id="383" r:id="rId13"/>
    <p:sldId id="384" r:id="rId14"/>
    <p:sldId id="497" r:id="rId15"/>
    <p:sldId id="4711" r:id="rId16"/>
    <p:sldId id="3344" r:id="rId17"/>
    <p:sldId id="3345" r:id="rId18"/>
    <p:sldId id="5686" r:id="rId19"/>
    <p:sldId id="6806" r:id="rId20"/>
    <p:sldId id="386" r:id="rId21"/>
    <p:sldId id="499" r:id="rId22"/>
    <p:sldId id="500" r:id="rId23"/>
    <p:sldId id="501" r:id="rId24"/>
    <p:sldId id="514" r:id="rId25"/>
    <p:sldId id="1270" r:id="rId26"/>
    <p:sldId id="391" r:id="rId27"/>
    <p:sldId id="392" r:id="rId28"/>
    <p:sldId id="393" r:id="rId29"/>
    <p:sldId id="5112" r:id="rId30"/>
    <p:sldId id="1277" r:id="rId31"/>
    <p:sldId id="3765" r:id="rId32"/>
    <p:sldId id="394" r:id="rId33"/>
    <p:sldId id="395" r:id="rId34"/>
    <p:sldId id="517" r:id="rId35"/>
    <p:sldId id="534" r:id="rId36"/>
    <p:sldId id="397" r:id="rId37"/>
    <p:sldId id="398" r:id="rId38"/>
    <p:sldId id="399" r:id="rId39"/>
    <p:sldId id="6951" r:id="rId40"/>
    <p:sldId id="4605" r:id="rId41"/>
    <p:sldId id="4606" r:id="rId42"/>
    <p:sldId id="4607" r:id="rId43"/>
    <p:sldId id="4608" r:id="rId44"/>
    <p:sldId id="4609" r:id="rId45"/>
    <p:sldId id="6137" r:id="rId46"/>
    <p:sldId id="5113" r:id="rId4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1500"/>
    <a:srgbClr val="0000FF"/>
    <a:srgbClr val="FEFCBE"/>
    <a:srgbClr val="FFFCDC"/>
    <a:srgbClr val="020F0A"/>
    <a:srgbClr val="FF3300"/>
    <a:srgbClr val="99CCFF"/>
    <a:srgbClr val="B2B2B2"/>
    <a:srgbClr val="FFCC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300"/>
    <p:restoredTop sz="78825"/>
  </p:normalViewPr>
  <p:slideViewPr>
    <p:cSldViewPr snapToGrid="0" showGuides="1">
      <p:cViewPr varScale="1">
        <p:scale>
          <a:sx n="70" d="100"/>
          <a:sy n="70" d="100"/>
        </p:scale>
        <p:origin x="-804" y="-96"/>
      </p:cViewPr>
      <p:guideLst>
        <p:guide orient="horz" pos="2258"/>
        <p:guide pos="2853"/>
      </p:guideLst>
    </p:cSldViewPr>
  </p:slideViewPr>
  <p:notesTextViewPr>
    <p:cViewPr>
      <p:scale>
        <a:sx n="100" d="100"/>
        <a:sy n="100" d="100"/>
      </p:scale>
      <p:origin x="0" y="0"/>
    </p:cViewPr>
  </p:notesTextViewPr>
  <p:sorterViewPr showFormatting="0">
    <p:cViewPr>
      <p:scale>
        <a:sx n="66" d="100"/>
        <a:sy n="66" d="100"/>
      </p:scale>
      <p:origin x="0" y="10974"/>
    </p:cViewPr>
  </p:sorter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image" Target="../media/image12.bmp"/><Relationship Id="rId7" Type="http://schemas.openxmlformats.org/officeDocument/2006/relationships/image" Target="../media/image10.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75.wmf"/><Relationship Id="rId8" Type="http://schemas.openxmlformats.org/officeDocument/2006/relationships/image" Target="../media/image74.wmf"/><Relationship Id="rId7" Type="http://schemas.openxmlformats.org/officeDocument/2006/relationships/image" Target="../media/image73.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90.wmf"/><Relationship Id="rId8" Type="http://schemas.openxmlformats.org/officeDocument/2006/relationships/image" Target="../media/image89.wmf"/><Relationship Id="rId7" Type="http://schemas.openxmlformats.org/officeDocument/2006/relationships/image" Target="../media/image88.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0" Type="http://schemas.openxmlformats.org/officeDocument/2006/relationships/image" Target="../media/image91.wmf"/><Relationship Id="rId1"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98.wmf"/><Relationship Id="rId8" Type="http://schemas.openxmlformats.org/officeDocument/2006/relationships/image" Target="../media/image84.wmf"/><Relationship Id="rId7" Type="http://schemas.openxmlformats.org/officeDocument/2006/relationships/image" Target="../media/image83.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1" Type="http://schemas.openxmlformats.org/officeDocument/2006/relationships/image" Target="../media/image85.wmf"/><Relationship Id="rId10" Type="http://schemas.openxmlformats.org/officeDocument/2006/relationships/image" Target="../media/image91.wmf"/><Relationship Id="rId1"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112.wmf"/><Relationship Id="rId7" Type="http://schemas.openxmlformats.org/officeDocument/2006/relationships/image" Target="../media/image111.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2" Type="http://schemas.openxmlformats.org/officeDocument/2006/relationships/image" Target="../media/image116.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105.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image" Target="../media/image124.wmf"/><Relationship Id="rId7" Type="http://schemas.openxmlformats.org/officeDocument/2006/relationships/image" Target="../media/image123.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6" Type="http://schemas.openxmlformats.org/officeDocument/2006/relationships/image" Target="../media/image125.wmf"/><Relationship Id="rId15" Type="http://schemas.openxmlformats.org/officeDocument/2006/relationships/image" Target="../media/image116.wmf"/><Relationship Id="rId14" Type="http://schemas.openxmlformats.org/officeDocument/2006/relationships/image" Target="../media/image113.wmf"/><Relationship Id="rId13" Type="http://schemas.openxmlformats.org/officeDocument/2006/relationships/image" Target="../media/image112.wmf"/><Relationship Id="rId12" Type="http://schemas.openxmlformats.org/officeDocument/2006/relationships/image" Target="../media/image111.wmf"/><Relationship Id="rId11" Type="http://schemas.openxmlformats.org/officeDocument/2006/relationships/image" Target="../media/image110.wmf"/><Relationship Id="rId10" Type="http://schemas.openxmlformats.org/officeDocument/2006/relationships/image" Target="../media/image115.wmf"/><Relationship Id="rId1" Type="http://schemas.openxmlformats.org/officeDocument/2006/relationships/image" Target="../media/image117.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130.wmf"/><Relationship Id="rId4" Type="http://schemas.openxmlformats.org/officeDocument/2006/relationships/image" Target="../media/image129.wmf"/><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35.wmf"/><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143.wmf"/><Relationship Id="rId4" Type="http://schemas.openxmlformats.org/officeDocument/2006/relationships/image" Target="../media/image142.wmf"/><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5.wmf"/><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2.wmf"/><Relationship Id="rId2" Type="http://schemas.openxmlformats.org/officeDocument/2006/relationships/image" Target="../media/image145.wmf"/><Relationship Id="rId1" Type="http://schemas.openxmlformats.org/officeDocument/2006/relationships/image" Target="../media/image14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2.vml.rels><?xml version="1.0" encoding="UTF-8" standalone="yes"?>
<Relationships xmlns="http://schemas.openxmlformats.org/package/2006/relationships"><Relationship Id="rId7" Type="http://schemas.openxmlformats.org/officeDocument/2006/relationships/image" Target="../media/image159.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2.wmf"/><Relationship Id="rId1" Type="http://schemas.openxmlformats.org/officeDocument/2006/relationships/image" Target="../media/image154.w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166.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171.wmf"/><Relationship Id="rId4" Type="http://schemas.openxmlformats.org/officeDocument/2006/relationships/image" Target="../media/image170.wmf"/><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73.wmf"/><Relationship Id="rId1" Type="http://schemas.openxmlformats.org/officeDocument/2006/relationships/image" Target="../media/image172.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32.wmf"/><Relationship Id="rId8" Type="http://schemas.openxmlformats.org/officeDocument/2006/relationships/image" Target="../media/image31.wmf"/><Relationship Id="rId7" Type="http://schemas.openxmlformats.org/officeDocument/2006/relationships/image" Target="../media/image30.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63.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9-04T21:44:19"/>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820 232,'2'0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9-04T21:44:19"/>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510 438,'2'0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4034" name="页眉占位符 44033"/>
          <p:cNvSpPr>
            <a:spLocks noGrp="1"/>
          </p:cNvSpPr>
          <p:nvPr>
            <p:ph type="hdr" sz="quarter"/>
          </p:nvPr>
        </p:nvSpPr>
        <p:spPr>
          <a:xfrm>
            <a:off x="0" y="0"/>
            <a:ext cx="2971800" cy="457200"/>
          </a:xfrm>
          <a:prstGeom prst="rect">
            <a:avLst/>
          </a:prstGeom>
          <a:noFill/>
          <a:ln w="9525">
            <a:noFill/>
          </a:ln>
        </p:spPr>
        <p:txBody>
          <a:bodyPr/>
          <a:lstStyle>
            <a:lvl1pPr>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035" name="日期占位符 44034"/>
          <p:cNvSpPr>
            <a:spLocks noGrp="1"/>
          </p:cNvSpPr>
          <p:nvPr>
            <p:ph type="dt" idx="1"/>
          </p:nvPr>
        </p:nvSpPr>
        <p:spPr>
          <a:xfrm>
            <a:off x="3884613" y="0"/>
            <a:ext cx="2971800" cy="457200"/>
          </a:xfrm>
          <a:prstGeom prst="rect">
            <a:avLst/>
          </a:prstGeom>
          <a:noFill/>
          <a:ln w="9525">
            <a:noFill/>
          </a:ln>
        </p:spPr>
        <p:txBody>
          <a:bodyPr/>
          <a:lstStyle>
            <a:lvl1pPr algn="r">
              <a:defRPr sz="1200" b="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幻灯片图像占位符 44035"/>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44036"/>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endParaRPr>
          </a:p>
        </p:txBody>
      </p:sp>
      <p:sp>
        <p:nvSpPr>
          <p:cNvPr id="44038" name="页脚占位符 44037"/>
          <p:cNvSpPr>
            <a:spLocks noGrp="1"/>
          </p:cNvSpPr>
          <p:nvPr>
            <p:ph type="ftr" sz="quarter" idx="4"/>
          </p:nvPr>
        </p:nvSpPr>
        <p:spPr>
          <a:xfrm>
            <a:off x="0" y="8685213"/>
            <a:ext cx="2971800" cy="457200"/>
          </a:xfrm>
          <a:prstGeom prst="rect">
            <a:avLst/>
          </a:prstGeom>
          <a:noFill/>
          <a:ln w="9525">
            <a:noFill/>
          </a:ln>
        </p:spPr>
        <p:txBody>
          <a:bodyPr anchor="b"/>
          <a:lstStyle>
            <a:lvl1pPr>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039" name="灯片编号占位符 44038"/>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TextEdit="1"/>
          </p:cNvSpPr>
          <p:nvPr>
            <p:ph type="sldImg"/>
          </p:nvPr>
        </p:nvSpPr>
        <p:spPr/>
      </p:sp>
      <p:sp>
        <p:nvSpPr>
          <p:cNvPr id="44034" name="文本占位符 2"/>
          <p:cNvSpPr>
            <a:spLocks noGrp="1"/>
          </p:cNvSpPr>
          <p:nvPr>
            <p:ph type="body"/>
          </p:nvPr>
        </p:nvSpPr>
        <p:spPr/>
        <p:txBody>
          <a:bodyPr wrap="square"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audio" Target="../media/audio2.wav"/><Relationship Id="rId14" Type="http://schemas.openxmlformats.org/officeDocument/2006/relationships/audio" Target="../media/audio1.wav"/><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b="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7010400" y="6381750"/>
            <a:ext cx="2133600" cy="476250"/>
          </a:xfrm>
          <a:prstGeom prst="rect">
            <a:avLst/>
          </a:prstGeom>
          <a:noFill/>
          <a:ln w="9525">
            <a:noFill/>
          </a:ln>
        </p:spPr>
        <p:txBody>
          <a:bodyPr vert="horz" wrap="square" lIns="91440" tIns="45720" rIns="91440" bIns="45720" numCol="1" anchor="t" anchorCtr="0" compatLnSpc="1"/>
          <a:lstStyle>
            <a:lvl1pPr algn="r">
              <a:defRPr sz="1400" b="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1031" name="动作按钮: 开始 1037">
            <a:hlinkClick r:id="" action="ppaction://hlinkshowjump?jump=firstslide" highlightClick="1">
              <a:snd r:embed="rId14" name="click.wav"/>
            </a:hlinkClick>
          </p:cNvPr>
          <p:cNvSpPr>
            <a:spLocks noChangeArrowheads="1"/>
          </p:cNvSpPr>
          <p:nvPr/>
        </p:nvSpPr>
        <p:spPr bwMode="auto">
          <a:xfrm>
            <a:off x="7453313" y="6580188"/>
            <a:ext cx="315913" cy="227013"/>
          </a:xfrm>
          <a:prstGeom prst="actionButtonBeginning">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2" name="动作按钮: 后退或前一项 1038">
            <a:hlinkClick r:id="" action="ppaction://hlinkshowjump?jump=previousslide" highlightClick="1">
              <a:snd r:embed="rId14" name="click.wav"/>
            </a:hlinkClick>
          </p:cNvPr>
          <p:cNvSpPr>
            <a:spLocks noChangeArrowheads="1"/>
          </p:cNvSpPr>
          <p:nvPr/>
        </p:nvSpPr>
        <p:spPr bwMode="auto">
          <a:xfrm>
            <a:off x="7812088" y="6578600"/>
            <a:ext cx="315913" cy="225425"/>
          </a:xfrm>
          <a:prstGeom prst="actionButtonBackPrevious">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动作按钮: 前进或下一项 1039">
            <a:hlinkClick r:id="" action="ppaction://hlinkshowjump?jump=nextslide" highlightClick="1">
              <a:snd r:embed="rId14" name="click.wav"/>
            </a:hlinkClick>
          </p:cNvPr>
          <p:cNvSpPr>
            <a:spLocks noChangeArrowheads="1"/>
          </p:cNvSpPr>
          <p:nvPr/>
        </p:nvSpPr>
        <p:spPr bwMode="auto">
          <a:xfrm>
            <a:off x="8172450" y="6580188"/>
            <a:ext cx="315913" cy="225425"/>
          </a:xfrm>
          <a:prstGeom prst="actionButtonForwardNext">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动作按钮: 结束 1040">
            <a:hlinkClick r:id="" action="ppaction://hlinkshowjump?jump=endshow" highlightClick="1">
              <a:snd r:embed="rId15" name="push.wav"/>
            </a:hlinkClick>
          </p:cNvPr>
          <p:cNvSpPr>
            <a:spLocks noChangeArrowheads="1"/>
          </p:cNvSpPr>
          <p:nvPr/>
        </p:nvSpPr>
        <p:spPr bwMode="auto">
          <a:xfrm>
            <a:off x="8532813" y="6580188"/>
            <a:ext cx="315913" cy="225425"/>
          </a:xfrm>
          <a:prstGeom prst="actionButtonEnd">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27.wmf"/><Relationship Id="rId7" Type="http://schemas.openxmlformats.org/officeDocument/2006/relationships/oleObject" Target="../embeddings/oleObject17.bin"/><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 Id="rId3" Type="http://schemas.openxmlformats.org/officeDocument/2006/relationships/oleObject" Target="../embeddings/oleObject15.bin"/><Relationship Id="rId20" Type="http://schemas.openxmlformats.org/officeDocument/2006/relationships/vmlDrawing" Target="../drawings/vmlDrawing3.vml"/><Relationship Id="rId2" Type="http://schemas.openxmlformats.org/officeDocument/2006/relationships/image" Target="../media/image24.wmf"/><Relationship Id="rId19" Type="http://schemas.openxmlformats.org/officeDocument/2006/relationships/slideLayout" Target="../slideLayouts/slideLayout7.xml"/><Relationship Id="rId18" Type="http://schemas.openxmlformats.org/officeDocument/2006/relationships/image" Target="../media/image32.wmf"/><Relationship Id="rId17" Type="http://schemas.openxmlformats.org/officeDocument/2006/relationships/oleObject" Target="../embeddings/oleObject22.bin"/><Relationship Id="rId16" Type="http://schemas.openxmlformats.org/officeDocument/2006/relationships/image" Target="../media/image31.wmf"/><Relationship Id="rId15" Type="http://schemas.openxmlformats.org/officeDocument/2006/relationships/oleObject" Target="../embeddings/oleObject21.bin"/><Relationship Id="rId14" Type="http://schemas.openxmlformats.org/officeDocument/2006/relationships/image" Target="../media/image30.wmf"/><Relationship Id="rId13" Type="http://schemas.openxmlformats.org/officeDocument/2006/relationships/oleObject" Target="../embeddings/oleObject20.bin"/><Relationship Id="rId12" Type="http://schemas.openxmlformats.org/officeDocument/2006/relationships/image" Target="../media/image29.wmf"/><Relationship Id="rId11" Type="http://schemas.openxmlformats.org/officeDocument/2006/relationships/oleObject" Target="../embeddings/oleObject19.bin"/><Relationship Id="rId10" Type="http://schemas.openxmlformats.org/officeDocument/2006/relationships/image" Target="../media/image28.wmf"/><Relationship Id="rId1"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33.wmf"/><Relationship Id="rId1"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37.wmf"/><Relationship Id="rId6" Type="http://schemas.openxmlformats.org/officeDocument/2006/relationships/oleObject" Target="../embeddings/oleObject26.bin"/><Relationship Id="rId5" Type="http://schemas.openxmlformats.org/officeDocument/2006/relationships/image" Target="../media/image36.wmf"/><Relationship Id="rId4" Type="http://schemas.openxmlformats.org/officeDocument/2006/relationships/oleObject" Target="../embeddings/oleObject25.bin"/><Relationship Id="rId3" Type="http://schemas.openxmlformats.org/officeDocument/2006/relationships/image" Target="../media/image35.wmf"/><Relationship Id="rId2" Type="http://schemas.openxmlformats.org/officeDocument/2006/relationships/oleObject" Target="../embeddings/oleObject24.bin"/><Relationship Id="rId10" Type="http://schemas.openxmlformats.org/officeDocument/2006/relationships/vmlDrawing" Target="../drawings/vmlDrawing5.vml"/><Relationship Id="rId1" Type="http://schemas.openxmlformats.org/officeDocument/2006/relationships/image" Target="../media/image34.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2.xml"/><Relationship Id="rId4" Type="http://schemas.openxmlformats.org/officeDocument/2006/relationships/image" Target="../media/image45.png"/><Relationship Id="rId3" Type="http://schemas.openxmlformats.org/officeDocument/2006/relationships/customXml" Target="../ink/ink1.xml"/><Relationship Id="rId2" Type="http://schemas.openxmlformats.org/officeDocument/2006/relationships/image" Target="../media/image44.png"/><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48.wmf"/><Relationship Id="rId2" Type="http://schemas.openxmlformats.org/officeDocument/2006/relationships/oleObject" Target="../embeddings/oleObject27.bin"/><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50.wmf"/><Relationship Id="rId3" Type="http://schemas.openxmlformats.org/officeDocument/2006/relationships/oleObject" Target="../embeddings/oleObject29.bin"/><Relationship Id="rId2" Type="http://schemas.openxmlformats.org/officeDocument/2006/relationships/image" Target="../media/image49.wmf"/><Relationship Id="rId1" Type="http://schemas.openxmlformats.org/officeDocument/2006/relationships/oleObject" Target="../embeddings/oleObject28.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54.wmf"/><Relationship Id="rId7" Type="http://schemas.openxmlformats.org/officeDocument/2006/relationships/oleObject" Target="../embeddings/oleObject33.bin"/><Relationship Id="rId6" Type="http://schemas.openxmlformats.org/officeDocument/2006/relationships/image" Target="../media/image53.wmf"/><Relationship Id="rId5" Type="http://schemas.openxmlformats.org/officeDocument/2006/relationships/oleObject" Target="../embeddings/oleObject32.bin"/><Relationship Id="rId4" Type="http://schemas.openxmlformats.org/officeDocument/2006/relationships/image" Target="../media/image52.wmf"/><Relationship Id="rId3" Type="http://schemas.openxmlformats.org/officeDocument/2006/relationships/oleObject" Target="../embeddings/oleObject31.bin"/><Relationship Id="rId2" Type="http://schemas.openxmlformats.org/officeDocument/2006/relationships/image" Target="../media/image51.wmf"/><Relationship Id="rId14" Type="http://schemas.openxmlformats.org/officeDocument/2006/relationships/vmlDrawing" Target="../drawings/vmlDrawing8.vml"/><Relationship Id="rId13" Type="http://schemas.openxmlformats.org/officeDocument/2006/relationships/slideLayout" Target="../slideLayouts/slideLayout7.xml"/><Relationship Id="rId12" Type="http://schemas.openxmlformats.org/officeDocument/2006/relationships/image" Target="../media/image56.wmf"/><Relationship Id="rId11" Type="http://schemas.openxmlformats.org/officeDocument/2006/relationships/oleObject" Target="../embeddings/oleObject35.bin"/><Relationship Id="rId10" Type="http://schemas.openxmlformats.org/officeDocument/2006/relationships/image" Target="../media/image55.wmf"/><Relationship Id="rId1"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image" Target="../media/image60.wmf"/><Relationship Id="rId7" Type="http://schemas.openxmlformats.org/officeDocument/2006/relationships/oleObject" Target="../embeddings/oleObject39.bin"/><Relationship Id="rId6" Type="http://schemas.openxmlformats.org/officeDocument/2006/relationships/image" Target="../media/image59.wmf"/><Relationship Id="rId5" Type="http://schemas.openxmlformats.org/officeDocument/2006/relationships/oleObject" Target="../embeddings/oleObject38.bin"/><Relationship Id="rId4" Type="http://schemas.openxmlformats.org/officeDocument/2006/relationships/image" Target="../media/image58.wmf"/><Relationship Id="rId3" Type="http://schemas.openxmlformats.org/officeDocument/2006/relationships/oleObject" Target="../embeddings/oleObject37.bin"/><Relationship Id="rId2" Type="http://schemas.openxmlformats.org/officeDocument/2006/relationships/image" Target="../media/image57.wmf"/><Relationship Id="rId16" Type="http://schemas.openxmlformats.org/officeDocument/2006/relationships/vmlDrawing" Target="../drawings/vmlDrawing9.vml"/><Relationship Id="rId15" Type="http://schemas.openxmlformats.org/officeDocument/2006/relationships/slideLayout" Target="../slideLayouts/slideLayout7.xml"/><Relationship Id="rId14" Type="http://schemas.openxmlformats.org/officeDocument/2006/relationships/image" Target="../media/image63.wmf"/><Relationship Id="rId13" Type="http://schemas.openxmlformats.org/officeDocument/2006/relationships/oleObject" Target="../embeddings/oleObject42.bin"/><Relationship Id="rId12" Type="http://schemas.openxmlformats.org/officeDocument/2006/relationships/image" Target="../media/image62.wmf"/><Relationship Id="rId11" Type="http://schemas.openxmlformats.org/officeDocument/2006/relationships/oleObject" Target="../embeddings/oleObject41.bin"/><Relationship Id="rId10" Type="http://schemas.openxmlformats.org/officeDocument/2006/relationships/image" Target="../media/image61.wmf"/><Relationship Id="rId1" Type="http://schemas.openxmlformats.org/officeDocument/2006/relationships/oleObject" Target="../embeddings/oleObject36.bin"/></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70.wmf"/><Relationship Id="rId7" Type="http://schemas.openxmlformats.org/officeDocument/2006/relationships/oleObject" Target="../embeddings/oleObject46.bin"/><Relationship Id="rId6" Type="http://schemas.openxmlformats.org/officeDocument/2006/relationships/image" Target="../media/image69.wmf"/><Relationship Id="rId5" Type="http://schemas.openxmlformats.org/officeDocument/2006/relationships/oleObject" Target="../embeddings/oleObject45.bin"/><Relationship Id="rId4" Type="http://schemas.openxmlformats.org/officeDocument/2006/relationships/image" Target="../media/image68.wmf"/><Relationship Id="rId3" Type="http://schemas.openxmlformats.org/officeDocument/2006/relationships/oleObject" Target="../embeddings/oleObject44.bin"/><Relationship Id="rId20" Type="http://schemas.openxmlformats.org/officeDocument/2006/relationships/vmlDrawing" Target="../drawings/vmlDrawing10.vml"/><Relationship Id="rId2" Type="http://schemas.openxmlformats.org/officeDocument/2006/relationships/image" Target="../media/image67.wmf"/><Relationship Id="rId19" Type="http://schemas.openxmlformats.org/officeDocument/2006/relationships/slideLayout" Target="../slideLayouts/slideLayout7.xml"/><Relationship Id="rId18" Type="http://schemas.openxmlformats.org/officeDocument/2006/relationships/image" Target="../media/image75.wmf"/><Relationship Id="rId17" Type="http://schemas.openxmlformats.org/officeDocument/2006/relationships/oleObject" Target="../embeddings/oleObject51.bin"/><Relationship Id="rId16" Type="http://schemas.openxmlformats.org/officeDocument/2006/relationships/image" Target="../media/image74.wmf"/><Relationship Id="rId15" Type="http://schemas.openxmlformats.org/officeDocument/2006/relationships/oleObject" Target="../embeddings/oleObject50.bin"/><Relationship Id="rId14" Type="http://schemas.openxmlformats.org/officeDocument/2006/relationships/image" Target="../media/image73.wmf"/><Relationship Id="rId13" Type="http://schemas.openxmlformats.org/officeDocument/2006/relationships/oleObject" Target="../embeddings/oleObject49.bin"/><Relationship Id="rId12" Type="http://schemas.openxmlformats.org/officeDocument/2006/relationships/image" Target="../media/image72.wmf"/><Relationship Id="rId11" Type="http://schemas.openxmlformats.org/officeDocument/2006/relationships/oleObject" Target="../embeddings/oleObject48.bin"/><Relationship Id="rId10" Type="http://schemas.openxmlformats.org/officeDocument/2006/relationships/image" Target="../media/image71.wmf"/><Relationship Id="rId1" Type="http://schemas.openxmlformats.org/officeDocument/2006/relationships/oleObject" Target="../embeddings/oleObject43.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image" Target="../media/image79.wmf"/><Relationship Id="rId7" Type="http://schemas.openxmlformats.org/officeDocument/2006/relationships/oleObject" Target="../embeddings/oleObject55.bin"/><Relationship Id="rId6" Type="http://schemas.openxmlformats.org/officeDocument/2006/relationships/image" Target="../media/image78.wmf"/><Relationship Id="rId5" Type="http://schemas.openxmlformats.org/officeDocument/2006/relationships/oleObject" Target="../embeddings/oleObject54.bin"/><Relationship Id="rId4" Type="http://schemas.openxmlformats.org/officeDocument/2006/relationships/image" Target="../media/image77.wmf"/><Relationship Id="rId3" Type="http://schemas.openxmlformats.org/officeDocument/2006/relationships/oleObject" Target="../embeddings/oleObject53.bin"/><Relationship Id="rId2" Type="http://schemas.openxmlformats.org/officeDocument/2006/relationships/image" Target="../media/image76.wmf"/><Relationship Id="rId15" Type="http://schemas.openxmlformats.org/officeDocument/2006/relationships/vmlDrawing" Target="../drawings/vmlDrawing11.vml"/><Relationship Id="rId14" Type="http://schemas.openxmlformats.org/officeDocument/2006/relationships/slideLayout" Target="../slideLayouts/slideLayout7.xml"/><Relationship Id="rId13" Type="http://schemas.openxmlformats.org/officeDocument/2006/relationships/oleObject" Target="../embeddings/oleObject58.bin"/><Relationship Id="rId12" Type="http://schemas.openxmlformats.org/officeDocument/2006/relationships/image" Target="../media/image81.wmf"/><Relationship Id="rId11" Type="http://schemas.openxmlformats.org/officeDocument/2006/relationships/oleObject" Target="../embeddings/oleObject57.bin"/><Relationship Id="rId10" Type="http://schemas.openxmlformats.org/officeDocument/2006/relationships/image" Target="../media/image80.wmf"/><Relationship Id="rId1" Type="http://schemas.openxmlformats.org/officeDocument/2006/relationships/oleObject" Target="../embeddings/oleObject52.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63.bin"/><Relationship Id="rId8" Type="http://schemas.openxmlformats.org/officeDocument/2006/relationships/image" Target="../media/image85.wmf"/><Relationship Id="rId7" Type="http://schemas.openxmlformats.org/officeDocument/2006/relationships/oleObject" Target="../embeddings/oleObject62.bin"/><Relationship Id="rId6" Type="http://schemas.openxmlformats.org/officeDocument/2006/relationships/image" Target="../media/image84.wmf"/><Relationship Id="rId5" Type="http://schemas.openxmlformats.org/officeDocument/2006/relationships/oleObject" Target="../embeddings/oleObject61.bin"/><Relationship Id="rId4" Type="http://schemas.openxmlformats.org/officeDocument/2006/relationships/image" Target="../media/image83.wmf"/><Relationship Id="rId3" Type="http://schemas.openxmlformats.org/officeDocument/2006/relationships/oleObject" Target="../embeddings/oleObject60.bin"/><Relationship Id="rId22" Type="http://schemas.openxmlformats.org/officeDocument/2006/relationships/vmlDrawing" Target="../drawings/vmlDrawing12.vml"/><Relationship Id="rId21" Type="http://schemas.openxmlformats.org/officeDocument/2006/relationships/slideLayout" Target="../slideLayouts/slideLayout7.xml"/><Relationship Id="rId20" Type="http://schemas.openxmlformats.org/officeDocument/2006/relationships/image" Target="../media/image91.wmf"/><Relationship Id="rId2" Type="http://schemas.openxmlformats.org/officeDocument/2006/relationships/image" Target="../media/image82.wmf"/><Relationship Id="rId19" Type="http://schemas.openxmlformats.org/officeDocument/2006/relationships/oleObject" Target="../embeddings/oleObject68.bin"/><Relationship Id="rId18" Type="http://schemas.openxmlformats.org/officeDocument/2006/relationships/image" Target="../media/image90.wmf"/><Relationship Id="rId17" Type="http://schemas.openxmlformats.org/officeDocument/2006/relationships/oleObject" Target="../embeddings/oleObject67.bin"/><Relationship Id="rId16" Type="http://schemas.openxmlformats.org/officeDocument/2006/relationships/image" Target="../media/image89.wmf"/><Relationship Id="rId15" Type="http://schemas.openxmlformats.org/officeDocument/2006/relationships/oleObject" Target="../embeddings/oleObject66.bin"/><Relationship Id="rId14" Type="http://schemas.openxmlformats.org/officeDocument/2006/relationships/image" Target="../media/image88.wmf"/><Relationship Id="rId13" Type="http://schemas.openxmlformats.org/officeDocument/2006/relationships/oleObject" Target="../embeddings/oleObject65.bin"/><Relationship Id="rId12" Type="http://schemas.openxmlformats.org/officeDocument/2006/relationships/image" Target="../media/image87.wmf"/><Relationship Id="rId11" Type="http://schemas.openxmlformats.org/officeDocument/2006/relationships/oleObject" Target="../embeddings/oleObject64.bin"/><Relationship Id="rId10" Type="http://schemas.openxmlformats.org/officeDocument/2006/relationships/image" Target="../media/image86.wmf"/><Relationship Id="rId1" Type="http://schemas.openxmlformats.org/officeDocument/2006/relationships/oleObject" Target="../embeddings/oleObject59.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95.wmf"/><Relationship Id="rId7" Type="http://schemas.openxmlformats.org/officeDocument/2006/relationships/oleObject" Target="../embeddings/oleObject72.bin"/><Relationship Id="rId6" Type="http://schemas.openxmlformats.org/officeDocument/2006/relationships/image" Target="../media/image94.wmf"/><Relationship Id="rId5" Type="http://schemas.openxmlformats.org/officeDocument/2006/relationships/oleObject" Target="../embeddings/oleObject71.bin"/><Relationship Id="rId4" Type="http://schemas.openxmlformats.org/officeDocument/2006/relationships/image" Target="../media/image93.wmf"/><Relationship Id="rId3" Type="http://schemas.openxmlformats.org/officeDocument/2006/relationships/oleObject" Target="../embeddings/oleObject70.bin"/><Relationship Id="rId26" Type="http://schemas.openxmlformats.org/officeDocument/2006/relationships/vmlDrawing" Target="../drawings/vmlDrawing13.vml"/><Relationship Id="rId25" Type="http://schemas.openxmlformats.org/officeDocument/2006/relationships/slideLayout" Target="../slideLayouts/slideLayout7.xml"/><Relationship Id="rId24" Type="http://schemas.openxmlformats.org/officeDocument/2006/relationships/image" Target="../media/image85.wmf"/><Relationship Id="rId23" Type="http://schemas.openxmlformats.org/officeDocument/2006/relationships/oleObject" Target="../embeddings/oleObject81.bin"/><Relationship Id="rId22" Type="http://schemas.openxmlformats.org/officeDocument/2006/relationships/oleObject" Target="../embeddings/oleObject80.bin"/><Relationship Id="rId21" Type="http://schemas.openxmlformats.org/officeDocument/2006/relationships/oleObject" Target="../embeddings/oleObject79.bin"/><Relationship Id="rId20" Type="http://schemas.openxmlformats.org/officeDocument/2006/relationships/image" Target="../media/image91.wmf"/><Relationship Id="rId2" Type="http://schemas.openxmlformats.org/officeDocument/2006/relationships/image" Target="../media/image92.wmf"/><Relationship Id="rId19" Type="http://schemas.openxmlformats.org/officeDocument/2006/relationships/oleObject" Target="../embeddings/oleObject78.bin"/><Relationship Id="rId18" Type="http://schemas.openxmlformats.org/officeDocument/2006/relationships/image" Target="../media/image98.wmf"/><Relationship Id="rId17" Type="http://schemas.openxmlformats.org/officeDocument/2006/relationships/oleObject" Target="../embeddings/oleObject77.bin"/><Relationship Id="rId16" Type="http://schemas.openxmlformats.org/officeDocument/2006/relationships/image" Target="../media/image84.wmf"/><Relationship Id="rId15" Type="http://schemas.openxmlformats.org/officeDocument/2006/relationships/oleObject" Target="../embeddings/oleObject76.bin"/><Relationship Id="rId14" Type="http://schemas.openxmlformats.org/officeDocument/2006/relationships/image" Target="../media/image83.wmf"/><Relationship Id="rId13" Type="http://schemas.openxmlformats.org/officeDocument/2006/relationships/oleObject" Target="../embeddings/oleObject75.bin"/><Relationship Id="rId12" Type="http://schemas.openxmlformats.org/officeDocument/2006/relationships/image" Target="../media/image97.wmf"/><Relationship Id="rId11" Type="http://schemas.openxmlformats.org/officeDocument/2006/relationships/oleObject" Target="../embeddings/oleObject74.bin"/><Relationship Id="rId10" Type="http://schemas.openxmlformats.org/officeDocument/2006/relationships/image" Target="../media/image96.wmf"/><Relationship Id="rId1" Type="http://schemas.openxmlformats.org/officeDocument/2006/relationships/oleObject" Target="../embeddings/oleObject69.bin"/></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phet.colorado.edu/" TargetMode="External"/><Relationship Id="rId1" Type="http://schemas.openxmlformats.org/officeDocument/2006/relationships/hyperlink" Target="http://www.icourse163.org/"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png"/><Relationship Id="rId1" Type="http://schemas.openxmlformats.org/officeDocument/2006/relationships/image" Target="../media/image103.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86.bin"/><Relationship Id="rId8" Type="http://schemas.openxmlformats.org/officeDocument/2006/relationships/image" Target="../media/image108.wmf"/><Relationship Id="rId7" Type="http://schemas.openxmlformats.org/officeDocument/2006/relationships/oleObject" Target="../embeddings/oleObject85.bin"/><Relationship Id="rId6" Type="http://schemas.openxmlformats.org/officeDocument/2006/relationships/image" Target="../media/image107.wmf"/><Relationship Id="rId5" Type="http://schemas.openxmlformats.org/officeDocument/2006/relationships/oleObject" Target="../embeddings/oleObject84.bin"/><Relationship Id="rId4" Type="http://schemas.openxmlformats.org/officeDocument/2006/relationships/image" Target="../media/image106.wmf"/><Relationship Id="rId3" Type="http://schemas.openxmlformats.org/officeDocument/2006/relationships/oleObject" Target="../embeddings/oleObject83.bin"/><Relationship Id="rId26" Type="http://schemas.openxmlformats.org/officeDocument/2006/relationships/vmlDrawing" Target="../drawings/vmlDrawing14.vml"/><Relationship Id="rId25" Type="http://schemas.openxmlformats.org/officeDocument/2006/relationships/slideLayout" Target="../slideLayouts/slideLayout7.xml"/><Relationship Id="rId24" Type="http://schemas.openxmlformats.org/officeDocument/2006/relationships/image" Target="../media/image116.wmf"/><Relationship Id="rId23" Type="http://schemas.openxmlformats.org/officeDocument/2006/relationships/oleObject" Target="../embeddings/oleObject93.bin"/><Relationship Id="rId22" Type="http://schemas.openxmlformats.org/officeDocument/2006/relationships/image" Target="../media/image115.wmf"/><Relationship Id="rId21" Type="http://schemas.openxmlformats.org/officeDocument/2006/relationships/oleObject" Target="../embeddings/oleObject92.bin"/><Relationship Id="rId20" Type="http://schemas.openxmlformats.org/officeDocument/2006/relationships/image" Target="../media/image114.wmf"/><Relationship Id="rId2" Type="http://schemas.openxmlformats.org/officeDocument/2006/relationships/image" Target="../media/image105.wmf"/><Relationship Id="rId19" Type="http://schemas.openxmlformats.org/officeDocument/2006/relationships/oleObject" Target="../embeddings/oleObject91.bin"/><Relationship Id="rId18" Type="http://schemas.openxmlformats.org/officeDocument/2006/relationships/image" Target="../media/image113.wmf"/><Relationship Id="rId17" Type="http://schemas.openxmlformats.org/officeDocument/2006/relationships/oleObject" Target="../embeddings/oleObject90.bin"/><Relationship Id="rId16" Type="http://schemas.openxmlformats.org/officeDocument/2006/relationships/image" Target="../media/image112.wmf"/><Relationship Id="rId15" Type="http://schemas.openxmlformats.org/officeDocument/2006/relationships/oleObject" Target="../embeddings/oleObject89.bin"/><Relationship Id="rId14" Type="http://schemas.openxmlformats.org/officeDocument/2006/relationships/image" Target="../media/image111.wmf"/><Relationship Id="rId13" Type="http://schemas.openxmlformats.org/officeDocument/2006/relationships/oleObject" Target="../embeddings/oleObject88.bin"/><Relationship Id="rId12" Type="http://schemas.openxmlformats.org/officeDocument/2006/relationships/image" Target="../media/image110.wmf"/><Relationship Id="rId11" Type="http://schemas.openxmlformats.org/officeDocument/2006/relationships/oleObject" Target="../embeddings/oleObject87.bin"/><Relationship Id="rId10" Type="http://schemas.openxmlformats.org/officeDocument/2006/relationships/image" Target="../media/image109.wmf"/><Relationship Id="rId1" Type="http://schemas.openxmlformats.org/officeDocument/2006/relationships/oleObject" Target="../embeddings/oleObject82.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98.bin"/><Relationship Id="rId8" Type="http://schemas.openxmlformats.org/officeDocument/2006/relationships/image" Target="../media/image120.wmf"/><Relationship Id="rId7" Type="http://schemas.openxmlformats.org/officeDocument/2006/relationships/oleObject" Target="../embeddings/oleObject97.bin"/><Relationship Id="rId6" Type="http://schemas.openxmlformats.org/officeDocument/2006/relationships/image" Target="../media/image119.wmf"/><Relationship Id="rId5" Type="http://schemas.openxmlformats.org/officeDocument/2006/relationships/oleObject" Target="../embeddings/oleObject96.bin"/><Relationship Id="rId4" Type="http://schemas.openxmlformats.org/officeDocument/2006/relationships/image" Target="../media/image118.wmf"/><Relationship Id="rId34" Type="http://schemas.openxmlformats.org/officeDocument/2006/relationships/vmlDrawing" Target="../drawings/vmlDrawing15.vml"/><Relationship Id="rId33" Type="http://schemas.openxmlformats.org/officeDocument/2006/relationships/slideLayout" Target="../slideLayouts/slideLayout7.xml"/><Relationship Id="rId32" Type="http://schemas.openxmlformats.org/officeDocument/2006/relationships/image" Target="../media/image125.wmf"/><Relationship Id="rId31" Type="http://schemas.openxmlformats.org/officeDocument/2006/relationships/oleObject" Target="../embeddings/oleObject109.bin"/><Relationship Id="rId30" Type="http://schemas.openxmlformats.org/officeDocument/2006/relationships/image" Target="../media/image116.wmf"/><Relationship Id="rId3" Type="http://schemas.openxmlformats.org/officeDocument/2006/relationships/oleObject" Target="../embeddings/oleObject95.bin"/><Relationship Id="rId29" Type="http://schemas.openxmlformats.org/officeDocument/2006/relationships/oleObject" Target="../embeddings/oleObject108.bin"/><Relationship Id="rId28" Type="http://schemas.openxmlformats.org/officeDocument/2006/relationships/image" Target="../media/image113.wmf"/><Relationship Id="rId27" Type="http://schemas.openxmlformats.org/officeDocument/2006/relationships/oleObject" Target="../embeddings/oleObject107.bin"/><Relationship Id="rId26" Type="http://schemas.openxmlformats.org/officeDocument/2006/relationships/image" Target="../media/image112.wmf"/><Relationship Id="rId25" Type="http://schemas.openxmlformats.org/officeDocument/2006/relationships/oleObject" Target="../embeddings/oleObject106.bin"/><Relationship Id="rId24" Type="http://schemas.openxmlformats.org/officeDocument/2006/relationships/image" Target="../media/image111.wmf"/><Relationship Id="rId23" Type="http://schemas.openxmlformats.org/officeDocument/2006/relationships/oleObject" Target="../embeddings/oleObject105.bin"/><Relationship Id="rId22" Type="http://schemas.openxmlformats.org/officeDocument/2006/relationships/image" Target="../media/image110.wmf"/><Relationship Id="rId21" Type="http://schemas.openxmlformats.org/officeDocument/2006/relationships/oleObject" Target="../embeddings/oleObject104.bin"/><Relationship Id="rId20" Type="http://schemas.openxmlformats.org/officeDocument/2006/relationships/image" Target="../media/image115.wmf"/><Relationship Id="rId2" Type="http://schemas.openxmlformats.org/officeDocument/2006/relationships/image" Target="../media/image117.wmf"/><Relationship Id="rId19" Type="http://schemas.openxmlformats.org/officeDocument/2006/relationships/oleObject" Target="../embeddings/oleObject103.bin"/><Relationship Id="rId18" Type="http://schemas.openxmlformats.org/officeDocument/2006/relationships/image" Target="../media/image114.wmf"/><Relationship Id="rId17" Type="http://schemas.openxmlformats.org/officeDocument/2006/relationships/oleObject" Target="../embeddings/oleObject102.bin"/><Relationship Id="rId16" Type="http://schemas.openxmlformats.org/officeDocument/2006/relationships/image" Target="../media/image124.wmf"/><Relationship Id="rId15" Type="http://schemas.openxmlformats.org/officeDocument/2006/relationships/oleObject" Target="../embeddings/oleObject101.bin"/><Relationship Id="rId14" Type="http://schemas.openxmlformats.org/officeDocument/2006/relationships/image" Target="../media/image123.wmf"/><Relationship Id="rId13" Type="http://schemas.openxmlformats.org/officeDocument/2006/relationships/oleObject" Target="../embeddings/oleObject100.bin"/><Relationship Id="rId12" Type="http://schemas.openxmlformats.org/officeDocument/2006/relationships/image" Target="../media/image122.wmf"/><Relationship Id="rId11" Type="http://schemas.openxmlformats.org/officeDocument/2006/relationships/oleObject" Target="../embeddings/oleObject99.bin"/><Relationship Id="rId10" Type="http://schemas.openxmlformats.org/officeDocument/2006/relationships/image" Target="../media/image121.wmf"/><Relationship Id="rId1" Type="http://schemas.openxmlformats.org/officeDocument/2006/relationships/oleObject" Target="../embeddings/oleObject94.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14.bin"/><Relationship Id="rId8" Type="http://schemas.openxmlformats.org/officeDocument/2006/relationships/image" Target="../media/image129.wmf"/><Relationship Id="rId7" Type="http://schemas.openxmlformats.org/officeDocument/2006/relationships/oleObject" Target="../embeddings/oleObject113.bin"/><Relationship Id="rId6" Type="http://schemas.openxmlformats.org/officeDocument/2006/relationships/image" Target="../media/image128.wmf"/><Relationship Id="rId5" Type="http://schemas.openxmlformats.org/officeDocument/2006/relationships/oleObject" Target="../embeddings/oleObject112.bin"/><Relationship Id="rId4" Type="http://schemas.openxmlformats.org/officeDocument/2006/relationships/image" Target="../media/image127.wmf"/><Relationship Id="rId3" Type="http://schemas.openxmlformats.org/officeDocument/2006/relationships/oleObject" Target="../embeddings/oleObject111.bin"/><Relationship Id="rId2" Type="http://schemas.openxmlformats.org/officeDocument/2006/relationships/image" Target="../media/image126.wmf"/><Relationship Id="rId12" Type="http://schemas.openxmlformats.org/officeDocument/2006/relationships/vmlDrawing" Target="../drawings/vmlDrawing16.vml"/><Relationship Id="rId11" Type="http://schemas.openxmlformats.org/officeDocument/2006/relationships/slideLayout" Target="../slideLayouts/slideLayout7.xml"/><Relationship Id="rId10" Type="http://schemas.openxmlformats.org/officeDocument/2006/relationships/image" Target="../media/image130.wmf"/><Relationship Id="rId1" Type="http://schemas.openxmlformats.org/officeDocument/2006/relationships/oleObject" Target="../embeddings/oleObject110.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19.bin"/><Relationship Id="rId8" Type="http://schemas.openxmlformats.org/officeDocument/2006/relationships/image" Target="../media/image134.wmf"/><Relationship Id="rId7" Type="http://schemas.openxmlformats.org/officeDocument/2006/relationships/oleObject" Target="../embeddings/oleObject118.bin"/><Relationship Id="rId6" Type="http://schemas.openxmlformats.org/officeDocument/2006/relationships/image" Target="../media/image133.wmf"/><Relationship Id="rId5" Type="http://schemas.openxmlformats.org/officeDocument/2006/relationships/oleObject" Target="../embeddings/oleObject117.bin"/><Relationship Id="rId4" Type="http://schemas.openxmlformats.org/officeDocument/2006/relationships/image" Target="../media/image132.wmf"/><Relationship Id="rId3" Type="http://schemas.openxmlformats.org/officeDocument/2006/relationships/oleObject" Target="../embeddings/oleObject116.bin"/><Relationship Id="rId2" Type="http://schemas.openxmlformats.org/officeDocument/2006/relationships/image" Target="../media/image131.wmf"/><Relationship Id="rId12" Type="http://schemas.openxmlformats.org/officeDocument/2006/relationships/vmlDrawing" Target="../drawings/vmlDrawing17.vml"/><Relationship Id="rId11" Type="http://schemas.openxmlformats.org/officeDocument/2006/relationships/slideLayout" Target="../slideLayouts/slideLayout7.xml"/><Relationship Id="rId10" Type="http://schemas.openxmlformats.org/officeDocument/2006/relationships/image" Target="../media/image135.wmf"/><Relationship Id="rId1" Type="http://schemas.openxmlformats.org/officeDocument/2006/relationships/oleObject" Target="../embeddings/oleObject115.bin"/></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7.xml"/><Relationship Id="rId7" Type="http://schemas.openxmlformats.org/officeDocument/2006/relationships/slide" Target="slide1.xml"/><Relationship Id="rId6" Type="http://schemas.openxmlformats.org/officeDocument/2006/relationships/image" Target="../media/image138.wmf"/><Relationship Id="rId5" Type="http://schemas.openxmlformats.org/officeDocument/2006/relationships/oleObject" Target="../embeddings/oleObject122.bin"/><Relationship Id="rId4" Type="http://schemas.openxmlformats.org/officeDocument/2006/relationships/image" Target="../media/image137.wmf"/><Relationship Id="rId3" Type="http://schemas.openxmlformats.org/officeDocument/2006/relationships/oleObject" Target="../embeddings/oleObject121.bin"/><Relationship Id="rId2" Type="http://schemas.openxmlformats.org/officeDocument/2006/relationships/image" Target="../media/image136.wmf"/><Relationship Id="rId1" Type="http://schemas.openxmlformats.org/officeDocument/2006/relationships/oleObject" Target="../embeddings/oleObject120.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27.bin"/><Relationship Id="rId8" Type="http://schemas.openxmlformats.org/officeDocument/2006/relationships/image" Target="../media/image142.wmf"/><Relationship Id="rId7" Type="http://schemas.openxmlformats.org/officeDocument/2006/relationships/oleObject" Target="../embeddings/oleObject126.bin"/><Relationship Id="rId6" Type="http://schemas.openxmlformats.org/officeDocument/2006/relationships/image" Target="../media/image141.wmf"/><Relationship Id="rId5" Type="http://schemas.openxmlformats.org/officeDocument/2006/relationships/oleObject" Target="../embeddings/oleObject125.bin"/><Relationship Id="rId4" Type="http://schemas.openxmlformats.org/officeDocument/2006/relationships/image" Target="../media/image140.wmf"/><Relationship Id="rId3" Type="http://schemas.openxmlformats.org/officeDocument/2006/relationships/oleObject" Target="../embeddings/oleObject124.bin"/><Relationship Id="rId2" Type="http://schemas.openxmlformats.org/officeDocument/2006/relationships/image" Target="../media/image139.wmf"/><Relationship Id="rId12" Type="http://schemas.openxmlformats.org/officeDocument/2006/relationships/vmlDrawing" Target="../drawings/vmlDrawing19.vml"/><Relationship Id="rId11" Type="http://schemas.openxmlformats.org/officeDocument/2006/relationships/slideLayout" Target="../slideLayouts/slideLayout7.xml"/><Relationship Id="rId10" Type="http://schemas.openxmlformats.org/officeDocument/2006/relationships/image" Target="../media/image143.wmf"/><Relationship Id="rId1" Type="http://schemas.openxmlformats.org/officeDocument/2006/relationships/oleObject" Target="../embeddings/oleObject123.bin"/></Relationships>
</file>

<file path=ppt/slides/_rels/slide37.xml.rels><?xml version="1.0" encoding="UTF-8" standalone="yes"?>
<Relationships xmlns="http://schemas.openxmlformats.org/package/2006/relationships"><Relationship Id="rId9" Type="http://schemas.openxmlformats.org/officeDocument/2006/relationships/image" Target="../media/image146.wmf"/><Relationship Id="rId8" Type="http://schemas.openxmlformats.org/officeDocument/2006/relationships/oleObject" Target="../embeddings/oleObject132.bin"/><Relationship Id="rId7" Type="http://schemas.openxmlformats.org/officeDocument/2006/relationships/image" Target="../media/image142.wmf"/><Relationship Id="rId6" Type="http://schemas.openxmlformats.org/officeDocument/2006/relationships/oleObject" Target="../embeddings/oleObject131.bin"/><Relationship Id="rId5" Type="http://schemas.openxmlformats.org/officeDocument/2006/relationships/oleObject" Target="../embeddings/oleObject130.bin"/><Relationship Id="rId4" Type="http://schemas.openxmlformats.org/officeDocument/2006/relationships/image" Target="../media/image145.wmf"/><Relationship Id="rId3" Type="http://schemas.openxmlformats.org/officeDocument/2006/relationships/oleObject" Target="../embeddings/oleObject129.bin"/><Relationship Id="rId2" Type="http://schemas.openxmlformats.org/officeDocument/2006/relationships/image" Target="../media/image144.wmf"/><Relationship Id="rId18" Type="http://schemas.openxmlformats.org/officeDocument/2006/relationships/vmlDrawing" Target="../drawings/vmlDrawing20.vml"/><Relationship Id="rId17" Type="http://schemas.openxmlformats.org/officeDocument/2006/relationships/slideLayout" Target="../slideLayouts/slideLayout7.xml"/><Relationship Id="rId16" Type="http://schemas.openxmlformats.org/officeDocument/2006/relationships/image" Target="../media/image150.png"/><Relationship Id="rId15" Type="http://schemas.openxmlformats.org/officeDocument/2006/relationships/image" Target="../media/image149.wmf"/><Relationship Id="rId14" Type="http://schemas.openxmlformats.org/officeDocument/2006/relationships/oleObject" Target="../embeddings/oleObject135.bin"/><Relationship Id="rId13" Type="http://schemas.openxmlformats.org/officeDocument/2006/relationships/image" Target="../media/image148.wmf"/><Relationship Id="rId12" Type="http://schemas.openxmlformats.org/officeDocument/2006/relationships/oleObject" Target="../embeddings/oleObject134.bin"/><Relationship Id="rId11" Type="http://schemas.openxmlformats.org/officeDocument/2006/relationships/image" Target="../media/image147.wmf"/><Relationship Id="rId10" Type="http://schemas.openxmlformats.org/officeDocument/2006/relationships/oleObject" Target="../embeddings/oleObject133.bin"/><Relationship Id="rId1" Type="http://schemas.openxmlformats.org/officeDocument/2006/relationships/oleObject" Target="../embeddings/oleObject128.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7.wmf"/><Relationship Id="rId7" Type="http://schemas.openxmlformats.org/officeDocument/2006/relationships/oleObject" Target="../embeddings/oleObject4.bin"/><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9" Type="http://schemas.openxmlformats.org/officeDocument/2006/relationships/vmlDrawing" Target="../drawings/vmlDrawing1.vml"/><Relationship Id="rId18" Type="http://schemas.openxmlformats.org/officeDocument/2006/relationships/slideLayout" Target="../slideLayouts/slideLayout7.xml"/><Relationship Id="rId17" Type="http://schemas.openxmlformats.org/officeDocument/2006/relationships/image" Target="../media/image11.wmf"/><Relationship Id="rId16" Type="http://schemas.openxmlformats.org/officeDocument/2006/relationships/oleObject" Target="../embeddings/oleObject9.bin"/><Relationship Id="rId15" Type="http://schemas.openxmlformats.org/officeDocument/2006/relationships/image" Target="../media/image10.wmf"/><Relationship Id="rId14" Type="http://schemas.openxmlformats.org/officeDocument/2006/relationships/oleObject" Target="../embeddings/oleObject8.bin"/><Relationship Id="rId13" Type="http://schemas.openxmlformats.org/officeDocument/2006/relationships/image" Target="../media/image9.wmf"/><Relationship Id="rId12" Type="http://schemas.openxmlformats.org/officeDocument/2006/relationships/oleObject" Target="../embeddings/oleObject7.bin"/><Relationship Id="rId11" Type="http://schemas.openxmlformats.org/officeDocument/2006/relationships/oleObject" Target="../embeddings/oleObject6.bin"/><Relationship Id="rId10" Type="http://schemas.openxmlformats.org/officeDocument/2006/relationships/image" Target="../media/image8.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153.png"/><Relationship Id="rId2" Type="http://schemas.openxmlformats.org/officeDocument/2006/relationships/image" Target="../media/image152.wmf"/><Relationship Id="rId1" Type="http://schemas.openxmlformats.org/officeDocument/2006/relationships/oleObject" Target="../embeddings/oleObject136.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41.bin"/><Relationship Id="rId8" Type="http://schemas.openxmlformats.org/officeDocument/2006/relationships/image" Target="../media/image156.wmf"/><Relationship Id="rId7" Type="http://schemas.openxmlformats.org/officeDocument/2006/relationships/oleObject" Target="../embeddings/oleObject140.bin"/><Relationship Id="rId6" Type="http://schemas.openxmlformats.org/officeDocument/2006/relationships/image" Target="../media/image155.wmf"/><Relationship Id="rId5" Type="http://schemas.openxmlformats.org/officeDocument/2006/relationships/oleObject" Target="../embeddings/oleObject139.bin"/><Relationship Id="rId4" Type="http://schemas.openxmlformats.org/officeDocument/2006/relationships/image" Target="../media/image152.wmf"/><Relationship Id="rId3" Type="http://schemas.openxmlformats.org/officeDocument/2006/relationships/oleObject" Target="../embeddings/oleObject138.bin"/><Relationship Id="rId2" Type="http://schemas.openxmlformats.org/officeDocument/2006/relationships/image" Target="../media/image154.wmf"/><Relationship Id="rId16" Type="http://schemas.openxmlformats.org/officeDocument/2006/relationships/vmlDrawing" Target="../drawings/vmlDrawing22.vml"/><Relationship Id="rId15" Type="http://schemas.openxmlformats.org/officeDocument/2006/relationships/slideLayout" Target="../slideLayouts/slideLayout7.xml"/><Relationship Id="rId14" Type="http://schemas.openxmlformats.org/officeDocument/2006/relationships/image" Target="../media/image159.wmf"/><Relationship Id="rId13" Type="http://schemas.openxmlformats.org/officeDocument/2006/relationships/oleObject" Target="../embeddings/oleObject143.bin"/><Relationship Id="rId12" Type="http://schemas.openxmlformats.org/officeDocument/2006/relationships/image" Target="../media/image158.wmf"/><Relationship Id="rId11" Type="http://schemas.openxmlformats.org/officeDocument/2006/relationships/oleObject" Target="../embeddings/oleObject142.bin"/><Relationship Id="rId10" Type="http://schemas.openxmlformats.org/officeDocument/2006/relationships/image" Target="../media/image157.wmf"/><Relationship Id="rId1" Type="http://schemas.openxmlformats.org/officeDocument/2006/relationships/oleObject" Target="../embeddings/oleObject137.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48.bin"/><Relationship Id="rId8" Type="http://schemas.openxmlformats.org/officeDocument/2006/relationships/image" Target="../media/image163.wmf"/><Relationship Id="rId7" Type="http://schemas.openxmlformats.org/officeDocument/2006/relationships/oleObject" Target="../embeddings/oleObject147.bin"/><Relationship Id="rId6" Type="http://schemas.openxmlformats.org/officeDocument/2006/relationships/image" Target="../media/image162.wmf"/><Relationship Id="rId5" Type="http://schemas.openxmlformats.org/officeDocument/2006/relationships/oleObject" Target="../embeddings/oleObject146.bin"/><Relationship Id="rId4" Type="http://schemas.openxmlformats.org/officeDocument/2006/relationships/image" Target="../media/image161.wmf"/><Relationship Id="rId3" Type="http://schemas.openxmlformats.org/officeDocument/2006/relationships/oleObject" Target="../embeddings/oleObject145.bin"/><Relationship Id="rId2" Type="http://schemas.openxmlformats.org/officeDocument/2006/relationships/image" Target="../media/image160.wmf"/><Relationship Id="rId16" Type="http://schemas.openxmlformats.org/officeDocument/2006/relationships/vmlDrawing" Target="../drawings/vmlDrawing23.vml"/><Relationship Id="rId15" Type="http://schemas.openxmlformats.org/officeDocument/2006/relationships/slideLayout" Target="../slideLayouts/slideLayout7.xml"/><Relationship Id="rId14" Type="http://schemas.openxmlformats.org/officeDocument/2006/relationships/image" Target="../media/image166.wmf"/><Relationship Id="rId13" Type="http://schemas.openxmlformats.org/officeDocument/2006/relationships/oleObject" Target="../embeddings/oleObject150.bin"/><Relationship Id="rId12" Type="http://schemas.openxmlformats.org/officeDocument/2006/relationships/image" Target="../media/image165.wmf"/><Relationship Id="rId11" Type="http://schemas.openxmlformats.org/officeDocument/2006/relationships/oleObject" Target="../embeddings/oleObject149.bin"/><Relationship Id="rId10" Type="http://schemas.openxmlformats.org/officeDocument/2006/relationships/image" Target="../media/image164.wmf"/><Relationship Id="rId1" Type="http://schemas.openxmlformats.org/officeDocument/2006/relationships/oleObject" Target="../embeddings/oleObject144.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56.bin"/><Relationship Id="rId8" Type="http://schemas.openxmlformats.org/officeDocument/2006/relationships/oleObject" Target="../embeddings/oleObject155.bin"/><Relationship Id="rId7" Type="http://schemas.openxmlformats.org/officeDocument/2006/relationships/oleObject" Target="../embeddings/oleObject154.bin"/><Relationship Id="rId6" Type="http://schemas.openxmlformats.org/officeDocument/2006/relationships/image" Target="../media/image169.wmf"/><Relationship Id="rId5" Type="http://schemas.openxmlformats.org/officeDocument/2006/relationships/oleObject" Target="../embeddings/oleObject153.bin"/><Relationship Id="rId4" Type="http://schemas.openxmlformats.org/officeDocument/2006/relationships/image" Target="../media/image168.wmf"/><Relationship Id="rId3" Type="http://schemas.openxmlformats.org/officeDocument/2006/relationships/oleObject" Target="../embeddings/oleObject152.bin"/><Relationship Id="rId2" Type="http://schemas.openxmlformats.org/officeDocument/2006/relationships/image" Target="../media/image167.wmf"/><Relationship Id="rId16" Type="http://schemas.openxmlformats.org/officeDocument/2006/relationships/vmlDrawing" Target="../drawings/vmlDrawing24.vml"/><Relationship Id="rId15" Type="http://schemas.openxmlformats.org/officeDocument/2006/relationships/slideLayout" Target="../slideLayouts/slideLayout7.xml"/><Relationship Id="rId14" Type="http://schemas.openxmlformats.org/officeDocument/2006/relationships/image" Target="../media/image171.wmf"/><Relationship Id="rId13" Type="http://schemas.openxmlformats.org/officeDocument/2006/relationships/oleObject" Target="../embeddings/oleObject159.bin"/><Relationship Id="rId12" Type="http://schemas.openxmlformats.org/officeDocument/2006/relationships/oleObject" Target="../embeddings/oleObject158.bin"/><Relationship Id="rId11" Type="http://schemas.openxmlformats.org/officeDocument/2006/relationships/oleObject" Target="../embeddings/oleObject157.bin"/><Relationship Id="rId10" Type="http://schemas.openxmlformats.org/officeDocument/2006/relationships/image" Target="../media/image170.wmf"/><Relationship Id="rId1" Type="http://schemas.openxmlformats.org/officeDocument/2006/relationships/oleObject" Target="../embeddings/oleObject15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vmlDrawing" Target="../drawings/vmlDrawing25.vml"/><Relationship Id="rId7" Type="http://schemas.openxmlformats.org/officeDocument/2006/relationships/slideLayout" Target="../slideLayouts/slideLayout7.xml"/><Relationship Id="rId6" Type="http://schemas.openxmlformats.org/officeDocument/2006/relationships/image" Target="../media/image162.wmf"/><Relationship Id="rId5" Type="http://schemas.openxmlformats.org/officeDocument/2006/relationships/oleObject" Target="../embeddings/oleObject162.bin"/><Relationship Id="rId4" Type="http://schemas.openxmlformats.org/officeDocument/2006/relationships/image" Target="../media/image173.wmf"/><Relationship Id="rId3" Type="http://schemas.openxmlformats.org/officeDocument/2006/relationships/oleObject" Target="../embeddings/oleObject161.bin"/><Relationship Id="rId2" Type="http://schemas.openxmlformats.org/officeDocument/2006/relationships/image" Target="../media/image172.wmf"/><Relationship Id="rId1" Type="http://schemas.openxmlformats.org/officeDocument/2006/relationships/oleObject" Target="../embeddings/oleObject160.bin"/></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wmf"/><Relationship Id="rId7" Type="http://schemas.openxmlformats.org/officeDocument/2006/relationships/oleObject" Target="../embeddings/oleObject13.bin"/><Relationship Id="rId6" Type="http://schemas.openxmlformats.org/officeDocument/2006/relationships/image" Target="../media/image7.wmf"/><Relationship Id="rId5" Type="http://schemas.openxmlformats.org/officeDocument/2006/relationships/oleObject" Target="../embeddings/oleObject12.bin"/><Relationship Id="rId4" Type="http://schemas.openxmlformats.org/officeDocument/2006/relationships/image" Target="../media/image6.wmf"/><Relationship Id="rId3" Type="http://schemas.openxmlformats.org/officeDocument/2006/relationships/oleObject" Target="../embeddings/oleObject11.bin"/><Relationship Id="rId2" Type="http://schemas.openxmlformats.org/officeDocument/2006/relationships/image" Target="../media/image13.wmf"/><Relationship Id="rId10" Type="http://schemas.openxmlformats.org/officeDocument/2006/relationships/vmlDrawing" Target="../drawings/vmlDrawing2.vml"/><Relationship Id="rId1"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image" Target="../media/image15.GI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4"/>
          <p:cNvPicPr>
            <a:picLocks noChangeAspect="1"/>
          </p:cNvPicPr>
          <p:nvPr/>
        </p:nvPicPr>
        <p:blipFill>
          <a:blip r:embed="rId1"/>
          <a:stretch>
            <a:fillRect/>
          </a:stretch>
        </p:blipFill>
        <p:spPr>
          <a:xfrm>
            <a:off x="17463" y="11113"/>
            <a:ext cx="9109075" cy="6834187"/>
          </a:xfrm>
          <a:prstGeom prst="rect">
            <a:avLst/>
          </a:prstGeom>
          <a:noFill/>
          <a:ln w="9525">
            <a:noFill/>
          </a:ln>
        </p:spPr>
      </p:pic>
      <p:sp>
        <p:nvSpPr>
          <p:cNvPr id="4098"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4099" name="标题 370689"/>
          <p:cNvSpPr>
            <a:spLocks noGrp="1"/>
          </p:cNvSpPr>
          <p:nvPr>
            <p:ph type="title"/>
          </p:nvPr>
        </p:nvSpPr>
        <p:spPr>
          <a:xfrm>
            <a:off x="457200" y="1473200"/>
            <a:ext cx="8229600" cy="1143000"/>
          </a:xfrm>
        </p:spPr>
        <p:txBody>
          <a:bodyPr wrap="square" lIns="91440" tIns="45720" rIns="91440" bIns="45720" anchor="ctr" anchorCtr="0"/>
          <a:p>
            <a:pPr eaLnBrk="1" hangingPunct="1"/>
            <a:r>
              <a:rPr lang="zh-CN" altLang="en-US" sz="6000" dirty="0">
                <a:solidFill>
                  <a:schemeClr val="tx1"/>
                </a:solidFill>
                <a:ea typeface="黑体" panose="02010609060101010101" pitchFamily="49" charset="-122"/>
              </a:rPr>
              <a:t>普 通 物 理 下 册</a:t>
            </a:r>
            <a:endParaRPr lang="zh-CN" altLang="en-US" sz="6000" dirty="0">
              <a:solidFill>
                <a:schemeClr val="tx1"/>
              </a:solidFill>
              <a:ea typeface="黑体" panose="02010609060101010101" pitchFamily="49"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文本框 257025"/>
          <p:cNvSpPr txBox="1"/>
          <p:nvPr/>
        </p:nvSpPr>
        <p:spPr>
          <a:xfrm>
            <a:off x="161925" y="996950"/>
            <a:ext cx="5473700" cy="579438"/>
          </a:xfrm>
          <a:prstGeom prst="rect">
            <a:avLst/>
          </a:prstGeom>
          <a:noFill/>
          <a:ln w="9525">
            <a:noFill/>
          </a:ln>
        </p:spPr>
        <p:txBody>
          <a:bodyPr anchor="t" anchorCtr="0">
            <a:spAutoFit/>
          </a:bodyPr>
          <a:p>
            <a:pPr algn="just"/>
            <a:r>
              <a:rPr lang="zh-CN" altLang="en-US" sz="3200" dirty="0">
                <a:solidFill>
                  <a:srgbClr val="CC0000"/>
                </a:solidFill>
                <a:latin typeface="Times New Roman" panose="02020603050405020304" pitchFamily="18" charset="0"/>
                <a:ea typeface="华文行楷" panose="02010800040101010101" pitchFamily="2" charset="-122"/>
              </a:rPr>
              <a:t>一、电荷和电荷的性质</a:t>
            </a:r>
            <a:endParaRPr lang="zh-CN" altLang="en-US" sz="3200" dirty="0">
              <a:solidFill>
                <a:srgbClr val="CC0000"/>
              </a:solidFill>
              <a:latin typeface="Times New Roman" panose="02020603050405020304" pitchFamily="18" charset="0"/>
              <a:ea typeface="华文行楷" panose="02010800040101010101" pitchFamily="2" charset="-122"/>
            </a:endParaRPr>
          </a:p>
        </p:txBody>
      </p:sp>
      <p:sp>
        <p:nvSpPr>
          <p:cNvPr id="257027" name="文本框 257026"/>
          <p:cNvSpPr txBox="1"/>
          <p:nvPr/>
        </p:nvSpPr>
        <p:spPr>
          <a:xfrm>
            <a:off x="450850" y="1609725"/>
            <a:ext cx="4724400" cy="583565"/>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电荷是物质的一种</a:t>
            </a:r>
            <a:r>
              <a:rPr lang="zh-CN" altLang="en-US" sz="3200" dirty="0">
                <a:solidFill>
                  <a:srgbClr val="FF3300"/>
                </a:solidFill>
                <a:latin typeface="Times New Roman" panose="02020603050405020304" pitchFamily="18" charset="0"/>
                <a:ea typeface="宋体" panose="02010600030101010101" pitchFamily="2" charset="-122"/>
              </a:rPr>
              <a:t>基本</a:t>
            </a:r>
            <a:r>
              <a:rPr lang="zh-CN" altLang="en-US" dirty="0">
                <a:solidFill>
                  <a:schemeClr val="tx1"/>
                </a:solidFill>
                <a:latin typeface="Times New Roman" panose="02020603050405020304" pitchFamily="18" charset="0"/>
                <a:ea typeface="宋体" panose="02010600030101010101" pitchFamily="2" charset="-122"/>
              </a:rPr>
              <a:t>属性</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4339" name="矩形 257027"/>
          <p:cNvSpPr/>
          <p:nvPr/>
        </p:nvSpPr>
        <p:spPr>
          <a:xfrm>
            <a:off x="2051050" y="144463"/>
            <a:ext cx="5473700" cy="641350"/>
          </a:xfrm>
          <a:prstGeom prst="rect">
            <a:avLst/>
          </a:prstGeom>
          <a:noFill/>
          <a:ln w="9525">
            <a:noFill/>
          </a:ln>
        </p:spPr>
        <p:txBody>
          <a:bodyPr anchor="t" anchorCtr="0">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10-1  </a:t>
            </a:r>
            <a:r>
              <a:rPr lang="zh-CN" altLang="en-US" sz="3600" dirty="0">
                <a:solidFill>
                  <a:srgbClr val="0000FF"/>
                </a:solidFill>
                <a:latin typeface="Times New Roman" panose="02020603050405020304" pitchFamily="18" charset="0"/>
                <a:ea typeface="宋体" panose="02010600030101010101" pitchFamily="2" charset="-122"/>
              </a:rPr>
              <a:t>电荷 库仑定律</a:t>
            </a:r>
            <a:endParaRPr lang="zh-CN" altLang="en-US" sz="3600" dirty="0">
              <a:solidFill>
                <a:srgbClr val="0000FF"/>
              </a:solidFill>
              <a:latin typeface="Times New Roman" panose="02020603050405020304" pitchFamily="18" charset="0"/>
              <a:ea typeface="宋体" panose="02010600030101010101" pitchFamily="2" charset="-122"/>
            </a:endParaRPr>
          </a:p>
        </p:txBody>
      </p:sp>
      <p:sp>
        <p:nvSpPr>
          <p:cNvPr id="257029" name="文本框 257028"/>
          <p:cNvSpPr txBox="1"/>
          <p:nvPr/>
        </p:nvSpPr>
        <p:spPr>
          <a:xfrm>
            <a:off x="508000" y="2311400"/>
            <a:ext cx="4967288" cy="1031875"/>
          </a:xfrm>
          <a:prstGeom prst="rect">
            <a:avLst/>
          </a:prstGeom>
          <a:noFill/>
          <a:ln w="9525">
            <a:noFill/>
          </a:ln>
        </p:spPr>
        <p:txBody>
          <a:bodyPr wrap="none" anchor="t" anchorCtr="0">
            <a:spAutoFit/>
          </a:bodyPr>
          <a:p>
            <a:pPr eaLnBrk="0" hangingPunct="0">
              <a:spcBef>
                <a:spcPct val="20000"/>
              </a:spcBef>
            </a:pPr>
            <a:r>
              <a:rPr lang="zh-CN" altLang="en-US" dirty="0">
                <a:latin typeface="Times New Roman" panose="02020603050405020304" pitchFamily="18" charset="0"/>
                <a:ea typeface="宋体" panose="02010600030101010101" pitchFamily="2" charset="-122"/>
              </a:rPr>
              <a:t>种类：正电荷 </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、负电荷 </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a:p>
            <a:pPr eaLnBrk="0" hangingPunct="0">
              <a:spcBef>
                <a:spcPct val="20000"/>
              </a:spcBef>
            </a:pPr>
            <a:r>
              <a:rPr lang="zh-CN" altLang="en-US" dirty="0">
                <a:latin typeface="Times New Roman" panose="02020603050405020304" pitchFamily="18" charset="0"/>
                <a:ea typeface="宋体" panose="02010600030101010101" pitchFamily="2" charset="-122"/>
              </a:rPr>
              <a:t>性质：同号相</a:t>
            </a:r>
            <a:r>
              <a:rPr lang="zh-CN" altLang="en-US" dirty="0">
                <a:latin typeface="Arial" panose="020B0604020202020204" pitchFamily="34" charset="0"/>
                <a:ea typeface="宋体" panose="02010600030101010101" pitchFamily="2" charset="-122"/>
              </a:rPr>
              <a:t>斥</a:t>
            </a:r>
            <a:r>
              <a:rPr lang="zh-CN" altLang="en-US" dirty="0">
                <a:latin typeface="Times New Roman" panose="02020603050405020304" pitchFamily="18" charset="0"/>
                <a:ea typeface="宋体" panose="02010600030101010101" pitchFamily="2" charset="-122"/>
              </a:rPr>
              <a:t>、异号相</a:t>
            </a:r>
            <a:r>
              <a:rPr lang="zh-CN" altLang="en-US" dirty="0">
                <a:latin typeface="Arial" panose="020B0604020202020204" pitchFamily="34" charset="0"/>
                <a:ea typeface="宋体" panose="02010600030101010101" pitchFamily="2" charset="-122"/>
              </a:rPr>
              <a:t>吸</a:t>
            </a:r>
            <a:endParaRPr lang="zh-CN" altLang="en-US" dirty="0">
              <a:latin typeface="Arial" panose="020B0604020202020204" pitchFamily="34" charset="0"/>
              <a:ea typeface="宋体" panose="02010600030101010101" pitchFamily="2" charset="-122"/>
            </a:endParaRPr>
          </a:p>
        </p:txBody>
      </p:sp>
      <p:sp>
        <p:nvSpPr>
          <p:cNvPr id="15365" name="文本框 257029"/>
          <p:cNvSpPr txBox="1"/>
          <p:nvPr/>
        </p:nvSpPr>
        <p:spPr>
          <a:xfrm>
            <a:off x="546100" y="3492500"/>
            <a:ext cx="4632325" cy="1030288"/>
          </a:xfrm>
          <a:prstGeom prst="rect">
            <a:avLst/>
          </a:prstGeom>
          <a:noFill/>
          <a:ln w="9525">
            <a:noFill/>
          </a:ln>
        </p:spPr>
        <p:txBody>
          <a:bodyPr anchor="t" anchorCtr="0">
            <a:spAutoFit/>
          </a:bodyPr>
          <a:p>
            <a:pPr eaLnBrk="0" hangingPunct="0">
              <a:spcBef>
                <a:spcPct val="20000"/>
              </a:spcBef>
            </a:pPr>
            <a:r>
              <a:rPr lang="zh-CN" altLang="en-US" dirty="0">
                <a:latin typeface="Times New Roman" panose="02020603050405020304" pitchFamily="18" charset="0"/>
                <a:ea typeface="宋体" panose="02010600030101010101" pitchFamily="2" charset="-122"/>
              </a:rPr>
              <a:t>电量：物体电荷多少的量度</a:t>
            </a:r>
            <a:endParaRPr lang="zh-CN" altLang="en-US" dirty="0">
              <a:latin typeface="Times New Roman" panose="02020603050405020304" pitchFamily="18" charset="0"/>
              <a:ea typeface="宋体" panose="02010600030101010101" pitchFamily="2" charset="-122"/>
            </a:endParaRPr>
          </a:p>
          <a:p>
            <a:pPr eaLnBrk="0" hangingPunct="0">
              <a:spcBef>
                <a:spcPct val="20000"/>
              </a:spcBef>
            </a:pPr>
            <a:r>
              <a:rPr lang="zh-CN" altLang="en-US" dirty="0">
                <a:latin typeface="Times New Roman" panose="02020603050405020304" pitchFamily="18" charset="0"/>
                <a:ea typeface="宋体" panose="02010600030101010101" pitchFamily="2" charset="-122"/>
              </a:rPr>
              <a:t>单位：库仑 </a:t>
            </a:r>
            <a:r>
              <a:rPr lang="en-US" altLang="zh-CN">
                <a:latin typeface="Times New Roman" panose="02020603050405020304" pitchFamily="18" charset="0"/>
                <a:ea typeface="宋体" panose="02010600030101010101" pitchFamily="2" charset="-122"/>
              </a:rPr>
              <a:t>( C )</a:t>
            </a:r>
            <a:endParaRPr lang="en-US" altLang="zh-CN">
              <a:latin typeface="Times New Roman" panose="02020603050405020304" pitchFamily="18" charset="0"/>
              <a:ea typeface="宋体" panose="02010600030101010101" pitchFamily="2" charset="-122"/>
            </a:endParaRPr>
          </a:p>
        </p:txBody>
      </p:sp>
      <p:sp>
        <p:nvSpPr>
          <p:cNvPr id="257031" name="文本框 257030"/>
          <p:cNvSpPr txBox="1"/>
          <p:nvPr/>
        </p:nvSpPr>
        <p:spPr>
          <a:xfrm>
            <a:off x="225425" y="5512118"/>
            <a:ext cx="8077200" cy="645160"/>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sym typeface="Monotype Sorts" panose="00000600000000000000" pitchFamily="2" charset="2"/>
              </a:rPr>
              <a:t>       物理学中的</a:t>
            </a:r>
            <a:r>
              <a:rPr lang="zh-CN" altLang="en-US" sz="3600" dirty="0">
                <a:solidFill>
                  <a:srgbClr val="FF0000"/>
                </a:solidFill>
                <a:latin typeface="Times New Roman" panose="02020603050405020304" pitchFamily="18" charset="0"/>
                <a:ea typeface="宋体" panose="02010600030101010101" pitchFamily="2" charset="-122"/>
                <a:sym typeface="Monotype Sorts" panose="00000600000000000000" pitchFamily="2" charset="2"/>
              </a:rPr>
              <a:t>基本</a:t>
            </a:r>
            <a:r>
              <a:rPr lang="zh-CN" altLang="en-US" dirty="0">
                <a:latin typeface="Times New Roman" panose="02020603050405020304" pitchFamily="18" charset="0"/>
                <a:ea typeface="宋体" panose="02010600030101010101" pitchFamily="2" charset="-122"/>
                <a:sym typeface="Monotype Sorts" panose="00000600000000000000" pitchFamily="2" charset="2"/>
              </a:rPr>
              <a:t>定律之一</a:t>
            </a:r>
            <a:r>
              <a:rPr lang="en-US" altLang="zh-CN">
                <a:latin typeface="Times New Roman" panose="02020603050405020304" pitchFamily="18" charset="0"/>
                <a:ea typeface="宋体" panose="02010600030101010101" pitchFamily="2" charset="-122"/>
                <a:sym typeface="Monotype Sorts" panose="00000600000000000000" pitchFamily="2" charset="2"/>
              </a:rPr>
              <a:t>!</a:t>
            </a:r>
            <a:endParaRPr lang="en-US" altLang="zh-CN">
              <a:latin typeface="Times New Roman" panose="02020603050405020304" pitchFamily="18" charset="0"/>
              <a:ea typeface="宋体" panose="02010600030101010101" pitchFamily="2" charset="-122"/>
              <a:sym typeface="Monotype Sorts" panose="00000600000000000000" pitchFamily="2" charset="2"/>
            </a:endParaRPr>
          </a:p>
        </p:txBody>
      </p:sp>
      <p:sp>
        <p:nvSpPr>
          <p:cNvPr id="257032" name="矩形 257031"/>
          <p:cNvSpPr/>
          <p:nvPr/>
        </p:nvSpPr>
        <p:spPr>
          <a:xfrm>
            <a:off x="212408" y="4942205"/>
            <a:ext cx="3124200" cy="519113"/>
          </a:xfrm>
          <a:prstGeom prst="rect">
            <a:avLst/>
          </a:prstGeom>
          <a:noFill/>
          <a:ln w="9525">
            <a:noFill/>
          </a:ln>
        </p:spPr>
        <p:txBody>
          <a:bodyPr anchor="t" anchorCtr="0">
            <a:spAutoFit/>
          </a:bodyPr>
          <a:p>
            <a:r>
              <a:rPr lang="en-US" altLang="zh-CN">
                <a:solidFill>
                  <a:srgbClr val="FF00FF"/>
                </a:solidFill>
                <a:latin typeface="Times New Roman" panose="02020603050405020304" pitchFamily="18" charset="0"/>
                <a:ea typeface="宋体" panose="02010600030101010101" pitchFamily="2" charset="-122"/>
              </a:rPr>
              <a:t>1. </a:t>
            </a:r>
            <a:r>
              <a:rPr lang="zh-CN" altLang="en-US" dirty="0">
                <a:solidFill>
                  <a:srgbClr val="FF00FF"/>
                </a:solidFill>
                <a:latin typeface="Times New Roman" panose="02020603050405020304" pitchFamily="18" charset="0"/>
                <a:ea typeface="宋体" panose="02010600030101010101" pitchFamily="2" charset="-122"/>
              </a:rPr>
              <a:t>电荷守恒定律 </a:t>
            </a:r>
            <a:endParaRPr lang="zh-CN" altLang="en-US" dirty="0">
              <a:solidFill>
                <a:srgbClr val="FF00FF"/>
              </a:solidFill>
              <a:latin typeface="Times New Roman" panose="02020603050405020304" pitchFamily="18" charset="0"/>
              <a:ea typeface="宋体" panose="02010600030101010101" pitchFamily="2" charset="-122"/>
            </a:endParaRPr>
          </a:p>
        </p:txBody>
      </p:sp>
      <p:sp>
        <p:nvSpPr>
          <p:cNvPr id="14344"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pic>
        <p:nvPicPr>
          <p:cNvPr id="15371" name="Picture 11" descr="timg?image&amp;quality=80&amp;size=b9999_10000&amp;sec=1504246911415&amp;di=11c225d6ff39d26f20878a1baefde754&amp;imgtype=0&amp;src=http%3A%2F%2Fimg"/>
          <p:cNvPicPr>
            <a:picLocks noChangeAspect="1"/>
          </p:cNvPicPr>
          <p:nvPr/>
        </p:nvPicPr>
        <p:blipFill>
          <a:blip r:embed="rId1"/>
          <a:stretch>
            <a:fillRect/>
          </a:stretch>
        </p:blipFill>
        <p:spPr>
          <a:xfrm>
            <a:off x="6794818" y="5120005"/>
            <a:ext cx="2384425" cy="1687513"/>
          </a:xfrm>
          <a:prstGeom prst="rect">
            <a:avLst/>
          </a:prstGeom>
          <a:noFill/>
          <a:ln w="9525">
            <a:noFill/>
          </a:ln>
        </p:spPr>
      </p:pic>
      <p:pic>
        <p:nvPicPr>
          <p:cNvPr id="2" name="Picture 9"/>
          <p:cNvPicPr>
            <a:picLocks noChangeAspect="1"/>
          </p:cNvPicPr>
          <p:nvPr/>
        </p:nvPicPr>
        <p:blipFill>
          <a:blip r:embed="rId2"/>
          <a:stretch>
            <a:fillRect/>
          </a:stretch>
        </p:blipFill>
        <p:spPr>
          <a:xfrm>
            <a:off x="5535930" y="1202055"/>
            <a:ext cx="3568700" cy="217932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026">
                                            <p:txEl>
                                              <p:charRg st="0" end="11"/>
                                            </p:txEl>
                                          </p:spTgt>
                                        </p:tgtEl>
                                        <p:attrNameLst>
                                          <p:attrName>style.visibility</p:attrName>
                                        </p:attrNameLst>
                                      </p:cBhvr>
                                      <p:to>
                                        <p:strVal val="visible"/>
                                      </p:to>
                                    </p:set>
                                    <p:animEffect transition="in" filter="wipe(left)">
                                      <p:cBhvr>
                                        <p:cTn id="7" dur="500"/>
                                        <p:tgtEl>
                                          <p:spTgt spid="257026">
                                            <p:txEl>
                                              <p:charRg st="0"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7027">
                                            <p:txEl>
                                              <p:charRg st="0" end="13"/>
                                            </p:txEl>
                                          </p:spTgt>
                                        </p:tgtEl>
                                        <p:attrNameLst>
                                          <p:attrName>style.visibility</p:attrName>
                                        </p:attrNameLst>
                                      </p:cBhvr>
                                      <p:to>
                                        <p:strVal val="visible"/>
                                      </p:to>
                                    </p:set>
                                    <p:animEffect transition="in" filter="wipe(left)">
                                      <p:cBhvr>
                                        <p:cTn id="17" dur="500"/>
                                        <p:tgtEl>
                                          <p:spTgt spid="257027">
                                            <p:txEl>
                                              <p:charRg st="0"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7029">
                                            <p:txEl>
                                              <p:charRg st="0" end="19"/>
                                            </p:txEl>
                                          </p:spTgt>
                                        </p:tgtEl>
                                        <p:attrNameLst>
                                          <p:attrName>style.visibility</p:attrName>
                                        </p:attrNameLst>
                                      </p:cBhvr>
                                      <p:to>
                                        <p:strVal val="visible"/>
                                      </p:to>
                                    </p:set>
                                    <p:animEffect transition="in" filter="wipe(left)">
                                      <p:cBhvr>
                                        <p:cTn id="22" dur="500"/>
                                        <p:tgtEl>
                                          <p:spTgt spid="257029">
                                            <p:txEl>
                                              <p:charRg st="0"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371"/>
                                        </p:tgtEl>
                                        <p:attrNameLst>
                                          <p:attrName>style.visibility</p:attrName>
                                        </p:attrNameLst>
                                      </p:cBhvr>
                                      <p:to>
                                        <p:strVal val="visible"/>
                                      </p:to>
                                    </p:set>
                                    <p:animEffect transition="in" filter="blinds(horizontal)">
                                      <p:cBhvr>
                                        <p:cTn id="27" dur="500"/>
                                        <p:tgtEl>
                                          <p:spTgt spid="15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7029">
                                            <p:txEl>
                                              <p:charRg st="19" end="32"/>
                                            </p:txEl>
                                          </p:spTgt>
                                        </p:tgtEl>
                                        <p:attrNameLst>
                                          <p:attrName>style.visibility</p:attrName>
                                        </p:attrNameLst>
                                      </p:cBhvr>
                                      <p:to>
                                        <p:strVal val="visible"/>
                                      </p:to>
                                    </p:set>
                                    <p:animEffect transition="in" filter="wipe(left)">
                                      <p:cBhvr>
                                        <p:cTn id="32" dur="500"/>
                                        <p:tgtEl>
                                          <p:spTgt spid="257029">
                                            <p:txEl>
                                              <p:charRg st="19" end="3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5"/>
                                        </p:tgtEl>
                                        <p:attrNameLst>
                                          <p:attrName>style.visibility</p:attrName>
                                        </p:attrNameLst>
                                      </p:cBhvr>
                                      <p:to>
                                        <p:strVal val="visible"/>
                                      </p:to>
                                    </p:set>
                                    <p:animEffect transition="in" filter="wipe(left)">
                                      <p:cBhvr>
                                        <p:cTn id="37" dur="500"/>
                                        <p:tgtEl>
                                          <p:spTgt spid="153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7032">
                                            <p:txEl>
                                              <p:charRg st="0" end="11"/>
                                            </p:txEl>
                                          </p:spTgt>
                                        </p:tgtEl>
                                        <p:attrNameLst>
                                          <p:attrName>style.visibility</p:attrName>
                                        </p:attrNameLst>
                                      </p:cBhvr>
                                      <p:to>
                                        <p:strVal val="visible"/>
                                      </p:to>
                                    </p:set>
                                    <p:animEffect transition="in" filter="wipe(left)">
                                      <p:cBhvr>
                                        <p:cTn id="42" dur="500"/>
                                        <p:tgtEl>
                                          <p:spTgt spid="257032">
                                            <p:txEl>
                                              <p:charRg st="0"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1" nodeType="clickEffect">
                                  <p:stCondLst>
                                    <p:cond delay="0"/>
                                  </p:stCondLst>
                                  <p:childTnLst>
                                    <p:set>
                                      <p:cBhvr>
                                        <p:cTn id="46" dur="1" fill="hold">
                                          <p:stCondLst>
                                            <p:cond delay="0"/>
                                          </p:stCondLst>
                                        </p:cTn>
                                        <p:tgtEl>
                                          <p:spTgt spid="257031">
                                            <p:txEl>
                                              <p:pRg st="0" end="0"/>
                                            </p:txEl>
                                          </p:spTgt>
                                        </p:tgtEl>
                                        <p:attrNameLst>
                                          <p:attrName>style.visibility</p:attrName>
                                        </p:attrNameLst>
                                      </p:cBhvr>
                                      <p:to>
                                        <p:strVal val="visible"/>
                                      </p:to>
                                    </p:set>
                                    <p:animEffect transition="in" filter="blinds(horizontal)">
                                      <p:cBhvr>
                                        <p:cTn id="47" dur="500"/>
                                        <p:tgtEl>
                                          <p:spTgt spid="2570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build="p"/>
      <p:bldP spid="257027" grpId="0" build="p"/>
      <p:bldP spid="257029" grpId="0" uiExpand="1" build="p"/>
      <p:bldP spid="15365" grpId="0"/>
      <p:bldP spid="257031" grpId="0" build="p"/>
      <p:bldP spid="257032" grpId="0" build="p"/>
      <p:bldP spid="257031" grpId="1" bldLvl="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文本框 258049"/>
          <p:cNvSpPr txBox="1"/>
          <p:nvPr/>
        </p:nvSpPr>
        <p:spPr>
          <a:xfrm>
            <a:off x="615315" y="1078230"/>
            <a:ext cx="8382000" cy="521970"/>
          </a:xfrm>
          <a:prstGeom prst="rect">
            <a:avLst/>
          </a:prstGeom>
          <a:noFill/>
          <a:ln w="9525">
            <a:noFill/>
          </a:ln>
        </p:spPr>
        <p:txBody>
          <a:bodyPr anchor="t" anchorCtr="0">
            <a:spAutoFit/>
          </a:bodyPr>
          <a:p>
            <a:pPr eaLnBrk="0" hangingPunct="0">
              <a:spcBef>
                <a:spcPct val="20000"/>
              </a:spcBef>
            </a:pPr>
            <a:r>
              <a:rPr lang="zh-CN" altLang="en-US" dirty="0">
                <a:latin typeface="Times New Roman" panose="02020603050405020304" pitchFamily="18" charset="0"/>
                <a:ea typeface="宋体" panose="02010600030101010101" pitchFamily="2" charset="-122"/>
              </a:rPr>
              <a:t>电荷</a:t>
            </a:r>
            <a:r>
              <a:rPr lang="zh-CN" altLang="en-US">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 </a:t>
            </a:r>
            <a:r>
              <a:rPr lang="en-US" altLang="zh-CN" i="1">
                <a:solidFill>
                  <a:srgbClr val="FF0000"/>
                </a:solidFill>
                <a:latin typeface="Times New Roman" panose="02020603050405020304" pitchFamily="18" charset="0"/>
                <a:ea typeface="宋体" panose="02010600030101010101" pitchFamily="2" charset="-122"/>
              </a:rPr>
              <a:t>q</a:t>
            </a:r>
            <a:r>
              <a:rPr lang="en-US" altLang="zh-CN">
                <a:solidFill>
                  <a:srgbClr val="FF0000"/>
                </a:solidFill>
                <a:latin typeface="Times New Roman" panose="02020603050405020304" pitchFamily="18" charset="0"/>
                <a:ea typeface="宋体" panose="02010600030101010101" pitchFamily="2" charset="-122"/>
              </a:rPr>
              <a:t>=</a:t>
            </a:r>
            <a:r>
              <a:rPr lang="en-US" altLang="zh-CN" i="1">
                <a:solidFill>
                  <a:srgbClr val="FF0000"/>
                </a:solidFill>
                <a:latin typeface="Times New Roman" panose="02020603050405020304" pitchFamily="18" charset="0"/>
                <a:ea typeface="宋体" panose="02010600030101010101" pitchFamily="2" charset="-122"/>
              </a:rPr>
              <a:t>Ne</a:t>
            </a:r>
            <a:r>
              <a:rPr lang="en-US" altLang="zh-CN">
                <a:solidFill>
                  <a:srgbClr val="FF0000"/>
                </a:solidFill>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N</a:t>
            </a:r>
            <a:r>
              <a:rPr lang="en-US" altLang="zh-CN">
                <a:latin typeface="Times New Roman" panose="02020603050405020304" pitchFamily="18" charset="0"/>
                <a:ea typeface="宋体" panose="02010600030101010101" pitchFamily="2" charset="-122"/>
              </a:rPr>
              <a:t>=1.2.3……</a:t>
            </a:r>
            <a:endParaRPr lang="zh-CN" altLang="en-US" dirty="0">
              <a:solidFill>
                <a:srgbClr val="FF3300"/>
              </a:solidFill>
              <a:latin typeface="Times New Roman" panose="02020603050405020304" pitchFamily="18" charset="0"/>
              <a:ea typeface="宋体" panose="02010600030101010101" pitchFamily="2" charset="-122"/>
            </a:endParaRPr>
          </a:p>
        </p:txBody>
      </p:sp>
      <p:sp>
        <p:nvSpPr>
          <p:cNvPr id="258051" name="矩形 258050"/>
          <p:cNvSpPr/>
          <p:nvPr/>
        </p:nvSpPr>
        <p:spPr>
          <a:xfrm>
            <a:off x="647700" y="419100"/>
            <a:ext cx="2819400" cy="519113"/>
          </a:xfrm>
          <a:prstGeom prst="rect">
            <a:avLst/>
          </a:prstGeom>
          <a:noFill/>
          <a:ln w="9525">
            <a:noFill/>
          </a:ln>
        </p:spPr>
        <p:txBody>
          <a:bodyPr anchor="t" anchorCtr="0">
            <a:spAutoFit/>
          </a:bodyPr>
          <a:p>
            <a:r>
              <a:rPr lang="en-US" altLang="zh-CN">
                <a:solidFill>
                  <a:srgbClr val="FF00FF"/>
                </a:solidFill>
                <a:latin typeface="Times New Roman" panose="02020603050405020304" pitchFamily="18" charset="0"/>
                <a:ea typeface="宋体" panose="02010600030101010101" pitchFamily="2" charset="-122"/>
              </a:rPr>
              <a:t>2.</a:t>
            </a:r>
            <a:r>
              <a:rPr lang="zh-CN" altLang="en-US" dirty="0">
                <a:solidFill>
                  <a:srgbClr val="FF00FF"/>
                </a:solidFill>
                <a:latin typeface="Times New Roman" panose="02020603050405020304" pitchFamily="18" charset="0"/>
                <a:ea typeface="宋体" panose="02010600030101010101" pitchFamily="2" charset="-122"/>
              </a:rPr>
              <a:t>电荷的量子化</a:t>
            </a:r>
            <a:endParaRPr lang="zh-CN" altLang="en-US" dirty="0">
              <a:solidFill>
                <a:srgbClr val="FF00FF"/>
              </a:solidFill>
              <a:latin typeface="Times New Roman" panose="02020603050405020304" pitchFamily="18" charset="0"/>
              <a:ea typeface="宋体" panose="02010600030101010101" pitchFamily="2" charset="-122"/>
            </a:endParaRPr>
          </a:p>
        </p:txBody>
      </p:sp>
      <p:sp>
        <p:nvSpPr>
          <p:cNvPr id="258052" name="矩形 258051"/>
          <p:cNvSpPr/>
          <p:nvPr/>
        </p:nvSpPr>
        <p:spPr>
          <a:xfrm>
            <a:off x="234950" y="4129088"/>
            <a:ext cx="3536950" cy="519112"/>
          </a:xfrm>
          <a:prstGeom prst="rect">
            <a:avLst/>
          </a:prstGeom>
          <a:noFill/>
          <a:ln w="9525">
            <a:noFill/>
          </a:ln>
        </p:spPr>
        <p:txBody>
          <a:bodyPr anchor="t" anchorCtr="0">
            <a:spAutoFit/>
          </a:bodyPr>
          <a:p>
            <a:pPr algn="ctr"/>
            <a:r>
              <a:rPr lang="en-US" altLang="zh-CN">
                <a:solidFill>
                  <a:srgbClr val="FF00FF"/>
                </a:solidFill>
                <a:latin typeface="Times New Roman" panose="02020603050405020304" pitchFamily="18" charset="0"/>
                <a:ea typeface="宋体" panose="02010600030101010101" pitchFamily="2" charset="-122"/>
              </a:rPr>
              <a:t>3. </a:t>
            </a:r>
            <a:r>
              <a:rPr lang="zh-CN" altLang="en-US" dirty="0">
                <a:solidFill>
                  <a:srgbClr val="FF00FF"/>
                </a:solidFill>
                <a:latin typeface="Times New Roman" panose="02020603050405020304" pitchFamily="18" charset="0"/>
                <a:ea typeface="宋体" panose="02010600030101010101" pitchFamily="2" charset="-122"/>
                <a:sym typeface="Symbol" panose="05050102010706020507" pitchFamily="18" charset="2"/>
              </a:rPr>
              <a:t>相对论不变性</a:t>
            </a:r>
            <a:endParaRPr lang="zh-CN" altLang="en-US" dirty="0">
              <a:solidFill>
                <a:srgbClr val="FF00FF"/>
              </a:solidFill>
              <a:latin typeface="Times New Roman" panose="02020603050405020304" pitchFamily="18" charset="0"/>
              <a:ea typeface="宋体" panose="02010600030101010101" pitchFamily="2" charset="-122"/>
            </a:endParaRPr>
          </a:p>
        </p:txBody>
      </p:sp>
      <p:sp>
        <p:nvSpPr>
          <p:cNvPr id="258053" name="文本框 258052"/>
          <p:cNvSpPr txBox="1"/>
          <p:nvPr/>
        </p:nvSpPr>
        <p:spPr>
          <a:xfrm>
            <a:off x="836613" y="5094288"/>
            <a:ext cx="7848600" cy="519112"/>
          </a:xfrm>
          <a:prstGeom prst="rect">
            <a:avLst/>
          </a:prstGeom>
          <a:noFill/>
          <a:ln w="12700">
            <a:noFill/>
          </a:ln>
        </p:spPr>
        <p:txBody>
          <a:bodyPr anchor="t" anchorCtr="0">
            <a:spAutoFit/>
          </a:bodyPr>
          <a:p>
            <a:pPr defTabSz="762000" eaLnBrk="0" hangingPunct="0">
              <a:spcBef>
                <a:spcPct val="20000"/>
              </a:spcBef>
            </a:pPr>
            <a:r>
              <a:rPr lang="zh-CN" altLang="en-US" dirty="0">
                <a:latin typeface="Times New Roman" panose="02020603050405020304" pitchFamily="18" charset="0"/>
                <a:ea typeface="宋体" panose="02010600030101010101" pitchFamily="2" charset="-122"/>
                <a:sym typeface="Monotype Sorts" panose="00000600000000000000" pitchFamily="2" charset="2"/>
              </a:rPr>
              <a:t>实验还表明：一个电荷的电量与其运动状态无关</a:t>
            </a:r>
            <a:r>
              <a:rPr lang="en-US" altLang="zh-CN">
                <a:latin typeface="Times New Roman" panose="02020603050405020304" pitchFamily="18" charset="0"/>
                <a:ea typeface="宋体" panose="02010600030101010101" pitchFamily="2" charset="-122"/>
                <a:sym typeface="Monotype Sorts" panose="00000600000000000000" pitchFamily="2" charset="2"/>
              </a:rPr>
              <a:t>. </a:t>
            </a:r>
            <a:endParaRPr lang="en-US" altLang="zh-CN">
              <a:latin typeface="Times New Roman" panose="02020603050405020304" pitchFamily="18" charset="0"/>
              <a:ea typeface="宋体" panose="02010600030101010101" pitchFamily="2" charset="-122"/>
              <a:sym typeface="Monotype Sorts" panose="00000600000000000000" pitchFamily="2" charset="2"/>
            </a:endParaRPr>
          </a:p>
        </p:txBody>
      </p:sp>
      <p:sp>
        <p:nvSpPr>
          <p:cNvPr id="258054" name="文本框 258053"/>
          <p:cNvSpPr txBox="1"/>
          <p:nvPr/>
        </p:nvSpPr>
        <p:spPr>
          <a:xfrm>
            <a:off x="644525" y="2747963"/>
            <a:ext cx="7848600" cy="519112"/>
          </a:xfrm>
          <a:prstGeom prst="rect">
            <a:avLst/>
          </a:prstGeom>
          <a:noFill/>
          <a:ln w="12700">
            <a:noFill/>
          </a:ln>
        </p:spPr>
        <p:txBody>
          <a:bodyPr anchor="t" anchorCtr="0">
            <a:spAutoFit/>
          </a:bodyPr>
          <a:p>
            <a:pPr defTabSz="762000" eaLnBrk="0" hangingPunct="0">
              <a:spcBef>
                <a:spcPct val="20000"/>
              </a:spcBef>
            </a:pPr>
            <a:r>
              <a:rPr lang="zh-CN" altLang="en-US" dirty="0">
                <a:solidFill>
                  <a:srgbClr val="FF3300"/>
                </a:solidFill>
                <a:latin typeface="Times New Roman" panose="02020603050405020304" pitchFamily="18" charset="0"/>
                <a:ea typeface="宋体" panose="02010600030101010101" pitchFamily="2" charset="-122"/>
                <a:sym typeface="Monotype Sorts" panose="00000600000000000000" pitchFamily="2" charset="2"/>
              </a:rPr>
              <a:t>思考：</a:t>
            </a:r>
            <a:r>
              <a:rPr lang="en-US" altLang="zh-CN">
                <a:latin typeface="Times New Roman" panose="02020603050405020304" pitchFamily="18" charset="0"/>
                <a:ea typeface="宋体" panose="02010600030101010101" pitchFamily="2" charset="-122"/>
                <a:sym typeface="Monotype Sorts" panose="00000600000000000000" pitchFamily="2" charset="2"/>
              </a:rPr>
              <a:t>1 </a:t>
            </a:r>
            <a:r>
              <a:rPr lang="en-US" altLang="zh-CN">
                <a:latin typeface="Times New Roman" panose="02020603050405020304" pitchFamily="18" charset="0"/>
                <a:ea typeface="宋体" panose="02010600030101010101" pitchFamily="2" charset="-122"/>
                <a:sym typeface="Symbol" panose="05050102010706020507" pitchFamily="18" charset="2"/>
              </a:rPr>
              <a:t>C</a:t>
            </a:r>
            <a:r>
              <a:rPr lang="zh-CN" altLang="en-US" dirty="0">
                <a:latin typeface="Times New Roman" panose="02020603050405020304" pitchFamily="18" charset="0"/>
                <a:ea typeface="宋体" panose="02010600030101010101" pitchFamily="2" charset="-122"/>
                <a:sym typeface="Monotype Sorts" panose="00000600000000000000" pitchFamily="2" charset="2"/>
              </a:rPr>
              <a:t>电荷相当于多少元电荷的电量</a:t>
            </a:r>
            <a:r>
              <a:rPr lang="zh-CN" altLang="en-US" dirty="0">
                <a:solidFill>
                  <a:srgbClr val="FF3300"/>
                </a:solidFill>
                <a:latin typeface="Times New Roman" panose="02020603050405020304" pitchFamily="18" charset="0"/>
                <a:ea typeface="宋体" panose="02010600030101010101" pitchFamily="2" charset="-122"/>
                <a:sym typeface="Monotype Sorts" panose="00000600000000000000" pitchFamily="2" charset="2"/>
              </a:rPr>
              <a:t>？</a:t>
            </a:r>
            <a:endParaRPr lang="zh-CN" altLang="en-US" dirty="0">
              <a:solidFill>
                <a:srgbClr val="FF3300"/>
              </a:solidFill>
              <a:latin typeface="Times New Roman" panose="02020603050405020304" pitchFamily="18" charset="0"/>
              <a:ea typeface="宋体" panose="02010600030101010101" pitchFamily="2" charset="-122"/>
              <a:sym typeface="Monotype Sorts" panose="00000600000000000000" pitchFamily="2" charset="2"/>
            </a:endParaRPr>
          </a:p>
        </p:txBody>
      </p:sp>
      <p:sp>
        <p:nvSpPr>
          <p:cNvPr id="15367"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3" name="文本框 2"/>
          <p:cNvSpPr txBox="1"/>
          <p:nvPr/>
        </p:nvSpPr>
        <p:spPr>
          <a:xfrm>
            <a:off x="615315" y="1873250"/>
            <a:ext cx="8382000" cy="521970"/>
          </a:xfrm>
          <a:prstGeom prst="rect">
            <a:avLst/>
          </a:prstGeom>
          <a:noFill/>
          <a:ln w="9525">
            <a:noFill/>
          </a:ln>
        </p:spPr>
        <p:txBody>
          <a:bodyPr anchor="t" anchorCtr="0">
            <a:spAutoFit/>
          </a:bodyPr>
          <a:p>
            <a:pPr eaLnBrk="0" hangingPunct="0">
              <a:spcBef>
                <a:spcPct val="20000"/>
              </a:spcBef>
            </a:pPr>
            <a:r>
              <a:rPr lang="en-US" altLang="zh-CN">
                <a:latin typeface="Times New Roman" panose="02020603050405020304" pitchFamily="18" charset="0"/>
                <a:ea typeface="宋体" panose="02010600030101010101" pitchFamily="2" charset="-122"/>
              </a:rPr>
              <a:t>1986</a:t>
            </a:r>
            <a:r>
              <a:rPr lang="zh-CN" altLang="en-US" dirty="0">
                <a:latin typeface="Times New Roman" panose="02020603050405020304" pitchFamily="18" charset="0"/>
                <a:ea typeface="宋体" panose="02010600030101010101" pitchFamily="2" charset="-122"/>
              </a:rPr>
              <a:t>年推荐值：   </a:t>
            </a:r>
            <a:r>
              <a:rPr lang="en-US" altLang="zh-CN" i="1">
                <a:latin typeface="Times New Roman" panose="02020603050405020304" pitchFamily="18" charset="0"/>
                <a:ea typeface="宋体" panose="02010600030101010101" pitchFamily="2" charset="-122"/>
              </a:rPr>
              <a:t>e</a:t>
            </a:r>
            <a:r>
              <a:rPr lang="en-US" altLang="zh-CN">
                <a:latin typeface="Times New Roman" panose="02020603050405020304" pitchFamily="18" charset="0"/>
                <a:ea typeface="宋体" panose="02010600030101010101" pitchFamily="2" charset="-122"/>
              </a:rPr>
              <a:t> = 1.60217733 </a:t>
            </a:r>
            <a:r>
              <a:rPr lang="en-US" altLang="zh-CN">
                <a:latin typeface="Times New Roman" panose="02020603050405020304" pitchFamily="18" charset="0"/>
                <a:ea typeface="宋体" panose="02010600030101010101" pitchFamily="2" charset="-122"/>
                <a:sym typeface="Symbol" panose="05050102010706020507" pitchFamily="18" charset="2"/>
              </a:rPr>
              <a:t>10</a:t>
            </a:r>
            <a:r>
              <a:rPr lang="en-US" altLang="zh-CN" baseline="30000">
                <a:latin typeface="Times New Roman" panose="02020603050405020304" pitchFamily="18" charset="0"/>
                <a:ea typeface="宋体" panose="02010600030101010101" pitchFamily="2" charset="-122"/>
                <a:sym typeface="Symbol" panose="05050102010706020507" pitchFamily="18" charset="2"/>
              </a:rPr>
              <a:t>-19 </a:t>
            </a:r>
            <a:r>
              <a:rPr lang="en-US" altLang="zh-CN">
                <a:latin typeface="Times New Roman" panose="02020603050405020304" pitchFamily="18" charset="0"/>
                <a:ea typeface="宋体" panose="02010600030101010101" pitchFamily="2" charset="-122"/>
                <a:sym typeface="Symbol" panose="05050102010706020507" pitchFamily="18" charset="2"/>
              </a:rPr>
              <a:t>C</a:t>
            </a:r>
            <a:endParaRPr lang="zh-CN" altLang="en-US" dirty="0">
              <a:solidFill>
                <a:srgbClr val="FF33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051">
                                            <p:txEl>
                                              <p:charRg st="0" end="9"/>
                                            </p:txEl>
                                          </p:spTgt>
                                        </p:tgtEl>
                                        <p:attrNameLst>
                                          <p:attrName>style.visibility</p:attrName>
                                        </p:attrNameLst>
                                      </p:cBhvr>
                                      <p:to>
                                        <p:strVal val="visible"/>
                                      </p:to>
                                    </p:set>
                                    <p:animEffect transition="in" filter="wipe(left)">
                                      <p:cBhvr>
                                        <p:cTn id="7" dur="500"/>
                                        <p:tgtEl>
                                          <p:spTgt spid="258051">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8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Par">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8054">
                                            <p:txEl>
                                              <p:charRg st="0" end="21"/>
                                            </p:txEl>
                                          </p:spTgt>
                                        </p:tgtEl>
                                        <p:attrNameLst>
                                          <p:attrName>style.visibility</p:attrName>
                                        </p:attrNameLst>
                                      </p:cBhvr>
                                      <p:to>
                                        <p:strVal val="visible"/>
                                      </p:to>
                                    </p:set>
                                    <p:animEffect transition="in" filter="wipe(left)">
                                      <p:cBhvr>
                                        <p:cTn id="20" dur="500"/>
                                        <p:tgtEl>
                                          <p:spTgt spid="258054">
                                            <p:txEl>
                                              <p:charRg st="0" end="2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8052">
                                            <p:txEl>
                                              <p:charRg st="0" end="10"/>
                                            </p:txEl>
                                          </p:spTgt>
                                        </p:tgtEl>
                                        <p:attrNameLst>
                                          <p:attrName>style.visibility</p:attrName>
                                        </p:attrNameLst>
                                      </p:cBhvr>
                                      <p:to>
                                        <p:strVal val="visible"/>
                                      </p:to>
                                    </p:set>
                                    <p:animEffect transition="in" filter="wipe(left)">
                                      <p:cBhvr>
                                        <p:cTn id="25" dur="500"/>
                                        <p:tgtEl>
                                          <p:spTgt spid="258052">
                                            <p:txEl>
                                              <p:charRg st="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8053">
                                            <p:txEl>
                                              <p:charRg st="0" end="24"/>
                                            </p:txEl>
                                          </p:spTgt>
                                        </p:tgtEl>
                                        <p:attrNameLst>
                                          <p:attrName>style.visibility</p:attrName>
                                        </p:attrNameLst>
                                      </p:cBhvr>
                                      <p:to>
                                        <p:strVal val="visible"/>
                                      </p:to>
                                    </p:set>
                                    <p:animEffect transition="in" filter="wipe(left)">
                                      <p:cBhvr>
                                        <p:cTn id="30" dur="500"/>
                                        <p:tgtEl>
                                          <p:spTgt spid="258053">
                                            <p:txEl>
                                              <p:charRg st="0"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P spid="258052" grpId="0" build="p"/>
      <p:bldP spid="258053" grpId="0" build="p"/>
      <p:bldP spid="258054" grpId="0" build="p"/>
      <p:bldP spid="258050"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文本框 259073"/>
          <p:cNvSpPr txBox="1"/>
          <p:nvPr/>
        </p:nvSpPr>
        <p:spPr>
          <a:xfrm>
            <a:off x="188913" y="122238"/>
            <a:ext cx="2722562" cy="579437"/>
          </a:xfrm>
          <a:prstGeom prst="rect">
            <a:avLst/>
          </a:prstGeom>
          <a:noFill/>
          <a:ln w="9525">
            <a:noFill/>
          </a:ln>
        </p:spPr>
        <p:txBody>
          <a:bodyPr wrap="none" anchor="t" anchorCtr="0">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二、库仑定律 </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259075" name="矩形 259074"/>
          <p:cNvSpPr/>
          <p:nvPr/>
        </p:nvSpPr>
        <p:spPr>
          <a:xfrm>
            <a:off x="533400" y="685800"/>
            <a:ext cx="5638800" cy="519113"/>
          </a:xfrm>
          <a:prstGeom prst="rect">
            <a:avLst/>
          </a:prstGeom>
          <a:noFill/>
          <a:ln w="9525">
            <a:noFill/>
          </a:ln>
        </p:spPr>
        <p:txBody>
          <a:bodyPr lIns="92075" tIns="46038" rIns="92075" bIns="46038" anchor="t" anchorCtr="0">
            <a:spAutoFit/>
          </a:bodyPr>
          <a:p>
            <a:pPr defTabSz="762000" eaLnBrk="0" hangingPunct="0">
              <a:spcBef>
                <a:spcPct val="50000"/>
              </a:spcBef>
            </a:pPr>
            <a:r>
              <a:rPr lang="en-US" altLang="zh-CN">
                <a:latin typeface="Times New Roman" panose="02020603050405020304" pitchFamily="18" charset="0"/>
                <a:ea typeface="宋体" panose="02010600030101010101" pitchFamily="2" charset="-122"/>
              </a:rPr>
              <a:t>1785</a:t>
            </a:r>
            <a:r>
              <a:rPr lang="zh-CN" altLang="en-US" dirty="0">
                <a:latin typeface="宋体" panose="02010600030101010101" pitchFamily="2" charset="-122"/>
                <a:ea typeface="宋体" panose="02010600030101010101" pitchFamily="2" charset="-122"/>
              </a:rPr>
              <a:t>年，库仑通过扭称实验得到</a:t>
            </a:r>
            <a:r>
              <a:rPr lang="en-US" altLang="zh-CN">
                <a:latin typeface="宋体" panose="02010600030101010101" pitchFamily="2" charset="-122"/>
                <a:ea typeface="宋体" panose="02010600030101010101" pitchFamily="2" charset="-122"/>
              </a:rPr>
              <a:t>:</a:t>
            </a:r>
            <a:endParaRPr lang="en-US" altLang="zh-CN">
              <a:latin typeface="宋体" panose="02010600030101010101" pitchFamily="2" charset="-122"/>
              <a:ea typeface="宋体" panose="02010600030101010101" pitchFamily="2" charset="-122"/>
            </a:endParaRPr>
          </a:p>
        </p:txBody>
      </p:sp>
      <p:sp>
        <p:nvSpPr>
          <p:cNvPr id="259076" name="文本框 259075"/>
          <p:cNvSpPr txBox="1"/>
          <p:nvPr/>
        </p:nvSpPr>
        <p:spPr>
          <a:xfrm>
            <a:off x="381000" y="1219200"/>
            <a:ext cx="8305800" cy="2312988"/>
          </a:xfrm>
          <a:prstGeom prst="rect">
            <a:avLst/>
          </a:prstGeom>
          <a:noFill/>
          <a:ln w="9525">
            <a:noFill/>
          </a:ln>
        </p:spPr>
        <p:txBody>
          <a:bodyPr anchor="t" anchorCtr="0">
            <a:spAutoFit/>
          </a:bodyPr>
          <a:p>
            <a:pPr eaLnBrk="0" hangingPunct="0">
              <a:spcBef>
                <a:spcPct val="20000"/>
              </a:spcBef>
            </a:pPr>
            <a:r>
              <a:rPr lang="en-US" altLang="zh-CN">
                <a:latin typeface="Times New Roman" panose="02020603050405020304" pitchFamily="18" charset="0"/>
                <a:ea typeface="宋体" panose="02010600030101010101" pitchFamily="2" charset="-122"/>
              </a:rPr>
              <a:t>       </a:t>
            </a:r>
            <a:r>
              <a:rPr lang="zh-CN" altLang="en-US" dirty="0">
                <a:solidFill>
                  <a:srgbClr val="FF3300"/>
                </a:solidFill>
                <a:latin typeface="楷体" panose="02010609060101010101" pitchFamily="49" charset="-122"/>
                <a:ea typeface="楷体" panose="02010609060101010101" pitchFamily="49" charset="-122"/>
              </a:rPr>
              <a:t>真空</a:t>
            </a:r>
            <a:r>
              <a:rPr lang="zh-CN" altLang="en-US" dirty="0">
                <a:solidFill>
                  <a:schemeClr val="tx1"/>
                </a:solidFill>
                <a:latin typeface="楷体" panose="02010609060101010101" pitchFamily="49" charset="-122"/>
                <a:ea typeface="楷体" panose="02010609060101010101" pitchFamily="49" charset="-122"/>
              </a:rPr>
              <a:t>中两个</a:t>
            </a:r>
            <a:r>
              <a:rPr lang="zh-CN" altLang="en-US" dirty="0">
                <a:solidFill>
                  <a:srgbClr val="FF3300"/>
                </a:solidFill>
                <a:latin typeface="楷体" panose="02010609060101010101" pitchFamily="49" charset="-122"/>
                <a:ea typeface="楷体" panose="02010609060101010101" pitchFamily="49" charset="-122"/>
              </a:rPr>
              <a:t>静止</a:t>
            </a:r>
            <a:r>
              <a:rPr lang="zh-CN" altLang="en-US" dirty="0">
                <a:solidFill>
                  <a:schemeClr val="tx1"/>
                </a:solidFill>
                <a:latin typeface="楷体" panose="02010609060101010101" pitchFamily="49" charset="-122"/>
                <a:ea typeface="楷体" panose="02010609060101010101" pitchFamily="49" charset="-122"/>
              </a:rPr>
              <a:t>的</a:t>
            </a:r>
            <a:r>
              <a:rPr lang="zh-CN" altLang="en-US" dirty="0">
                <a:solidFill>
                  <a:srgbClr val="FF3300"/>
                </a:solidFill>
                <a:latin typeface="楷体" panose="02010609060101010101" pitchFamily="49" charset="-122"/>
                <a:ea typeface="楷体" panose="02010609060101010101" pitchFamily="49" charset="-122"/>
              </a:rPr>
              <a:t>点电荷</a:t>
            </a:r>
            <a:r>
              <a:rPr lang="zh-CN" altLang="en-US" dirty="0">
                <a:solidFill>
                  <a:schemeClr val="tx1"/>
                </a:solidFill>
                <a:latin typeface="楷体" panose="02010609060101010101" pitchFamily="49" charset="-122"/>
                <a:ea typeface="楷体" panose="02010609060101010101" pitchFamily="49" charset="-122"/>
              </a:rPr>
              <a:t>之间的作用力</a:t>
            </a:r>
            <a:r>
              <a:rPr lang="en-US" altLang="zh-CN">
                <a:solidFill>
                  <a:schemeClr val="tx1"/>
                </a:solidFill>
                <a:latin typeface="楷体" panose="02010609060101010101" pitchFamily="49" charset="-122"/>
                <a:ea typeface="楷体" panose="02010609060101010101" pitchFamily="49" charset="-122"/>
              </a:rPr>
              <a:t>(</a:t>
            </a:r>
            <a:r>
              <a:rPr lang="zh-CN" altLang="en-US" dirty="0">
                <a:solidFill>
                  <a:schemeClr val="tx1"/>
                </a:solidFill>
                <a:latin typeface="楷体" panose="02010609060101010101" pitchFamily="49" charset="-122"/>
                <a:ea typeface="楷体" panose="02010609060101010101" pitchFamily="49" charset="-122"/>
              </a:rPr>
              <a:t>称为静电力</a:t>
            </a:r>
            <a:r>
              <a:rPr lang="en-US" altLang="zh-CN">
                <a:solidFill>
                  <a:schemeClr val="tx1"/>
                </a:solidFill>
                <a:latin typeface="楷体" panose="02010609060101010101" pitchFamily="49" charset="-122"/>
                <a:ea typeface="楷体" panose="02010609060101010101" pitchFamily="49" charset="-122"/>
              </a:rPr>
              <a:t>)</a:t>
            </a:r>
            <a:r>
              <a:rPr lang="zh-CN" altLang="en-US" dirty="0">
                <a:solidFill>
                  <a:schemeClr val="tx1"/>
                </a:solidFill>
                <a:latin typeface="楷体" panose="02010609060101010101" pitchFamily="49" charset="-122"/>
                <a:ea typeface="楷体" panose="02010609060101010101" pitchFamily="49" charset="-122"/>
              </a:rPr>
              <a:t>，与它们所带电量的乘积成正比，与它们之间距离的平方成反比，作用力的方向沿着这两个点电荷的连线</a:t>
            </a:r>
            <a:r>
              <a:rPr lang="en-US" altLang="zh-CN">
                <a:solidFill>
                  <a:schemeClr val="tx1"/>
                </a:solidFill>
                <a:latin typeface="楷体" panose="02010609060101010101" pitchFamily="49" charset="-122"/>
                <a:ea typeface="楷体" panose="02010609060101010101" pitchFamily="49" charset="-122"/>
              </a:rPr>
              <a:t>.</a:t>
            </a:r>
            <a:endParaRPr lang="en-US" altLang="zh-CN">
              <a:solidFill>
                <a:schemeClr val="tx1"/>
              </a:solidFill>
              <a:latin typeface="楷体" panose="02010609060101010101" pitchFamily="49" charset="-122"/>
              <a:ea typeface="楷体" panose="02010609060101010101" pitchFamily="49" charset="-122"/>
            </a:endParaRPr>
          </a:p>
          <a:p>
            <a:pPr eaLnBrk="0" hangingPunct="0">
              <a:spcBef>
                <a:spcPct val="2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数学表达式</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pSp>
        <p:nvGrpSpPr>
          <p:cNvPr id="2" name="组合 259077"/>
          <p:cNvGrpSpPr/>
          <p:nvPr/>
        </p:nvGrpSpPr>
        <p:grpSpPr>
          <a:xfrm>
            <a:off x="5010150" y="2990850"/>
            <a:ext cx="2592388" cy="733425"/>
            <a:chOff x="1284" y="2238"/>
            <a:chExt cx="1633" cy="462"/>
          </a:xfrm>
        </p:grpSpPr>
        <p:graphicFrame>
          <p:nvGraphicFramePr>
            <p:cNvPr id="16389" name="对象 259078"/>
            <p:cNvGraphicFramePr/>
            <p:nvPr/>
          </p:nvGraphicFramePr>
          <p:xfrm>
            <a:off x="1957" y="2395"/>
            <a:ext cx="250" cy="305"/>
          </p:xfrm>
          <a:graphic>
            <a:graphicData uri="http://schemas.openxmlformats.org/presentationml/2006/ole">
              <mc:AlternateContent xmlns:mc="http://schemas.openxmlformats.org/markup-compatibility/2006">
                <mc:Choice xmlns:v="urn:schemas-microsoft-com:vml" Requires="v">
                  <p:oleObj spid="_x0000_s3085" name="" r:id="rId1" imgW="177165" imgH="215900" progId="Equation.3">
                    <p:embed/>
                  </p:oleObj>
                </mc:Choice>
                <mc:Fallback>
                  <p:oleObj name="" r:id="rId1" imgW="177165" imgH="215900" progId="Equation.3">
                    <p:embed/>
                    <p:pic>
                      <p:nvPicPr>
                        <p:cNvPr id="0" name="图片 3084"/>
                        <p:cNvPicPr/>
                        <p:nvPr/>
                      </p:nvPicPr>
                      <p:blipFill>
                        <a:blip r:embed="rId2"/>
                        <a:stretch>
                          <a:fillRect/>
                        </a:stretch>
                      </p:blipFill>
                      <p:spPr>
                        <a:xfrm>
                          <a:off x="1957" y="2395"/>
                          <a:ext cx="250" cy="305"/>
                        </a:xfrm>
                        <a:prstGeom prst="rect">
                          <a:avLst/>
                        </a:prstGeom>
                        <a:noFill/>
                        <a:ln w="38100">
                          <a:noFill/>
                          <a:miter/>
                        </a:ln>
                      </p:spPr>
                    </p:pic>
                  </p:oleObj>
                </mc:Fallback>
              </mc:AlternateContent>
            </a:graphicData>
          </a:graphic>
        </p:graphicFrame>
        <p:grpSp>
          <p:nvGrpSpPr>
            <p:cNvPr id="16390" name="组合 259079"/>
            <p:cNvGrpSpPr/>
            <p:nvPr/>
          </p:nvGrpSpPr>
          <p:grpSpPr>
            <a:xfrm>
              <a:off x="1284" y="2238"/>
              <a:ext cx="1633" cy="193"/>
              <a:chOff x="3552" y="1824"/>
              <a:chExt cx="1633" cy="193"/>
            </a:xfrm>
          </p:grpSpPr>
          <p:grpSp>
            <p:nvGrpSpPr>
              <p:cNvPr id="16391" name="组合 259080"/>
              <p:cNvGrpSpPr/>
              <p:nvPr/>
            </p:nvGrpSpPr>
            <p:grpSpPr>
              <a:xfrm>
                <a:off x="3552" y="1824"/>
                <a:ext cx="193" cy="193"/>
                <a:chOff x="1152" y="1296"/>
                <a:chExt cx="193" cy="193"/>
              </a:xfrm>
            </p:grpSpPr>
            <p:sp>
              <p:nvSpPr>
                <p:cNvPr id="16392" name="椭圆 259081"/>
                <p:cNvSpPr/>
                <p:nvPr/>
              </p:nvSpPr>
              <p:spPr>
                <a:xfrm>
                  <a:off x="1152" y="1296"/>
                  <a:ext cx="193" cy="193"/>
                </a:xfrm>
                <a:prstGeom prst="ellipse">
                  <a:avLst/>
                </a:prstGeom>
                <a:gradFill rotWithShape="0">
                  <a:gsLst>
                    <a:gs pos="0">
                      <a:srgbClr val="FF6600"/>
                    </a:gs>
                    <a:gs pos="100000">
                      <a:srgbClr val="762F00"/>
                    </a:gs>
                  </a:gsLst>
                  <a:path path="shape">
                    <a:fillToRect l="50000" t="50000" r="50000" b="50000"/>
                  </a:path>
                  <a:tileRect/>
                </a:gradFill>
                <a:ln w="1905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6393" name="直接连接符 259082"/>
                <p:cNvSpPr/>
                <p:nvPr/>
              </p:nvSpPr>
              <p:spPr>
                <a:xfrm>
                  <a:off x="1152" y="1398"/>
                  <a:ext cx="193" cy="0"/>
                </a:xfrm>
                <a:prstGeom prst="line">
                  <a:avLst/>
                </a:prstGeom>
                <a:ln w="19050" cap="flat" cmpd="sng">
                  <a:solidFill>
                    <a:schemeClr val="bg1"/>
                  </a:solidFill>
                  <a:prstDash val="solid"/>
                  <a:round/>
                  <a:headEnd type="none" w="med" len="med"/>
                  <a:tailEnd type="none" w="med" len="med"/>
                </a:ln>
              </p:spPr>
            </p:sp>
            <p:sp>
              <p:nvSpPr>
                <p:cNvPr id="16394" name="直接连接符 259083"/>
                <p:cNvSpPr/>
                <p:nvPr/>
              </p:nvSpPr>
              <p:spPr>
                <a:xfrm>
                  <a:off x="1248" y="1296"/>
                  <a:ext cx="0" cy="192"/>
                </a:xfrm>
                <a:prstGeom prst="line">
                  <a:avLst/>
                </a:prstGeom>
                <a:ln w="19050" cap="flat" cmpd="sng">
                  <a:solidFill>
                    <a:schemeClr val="bg1"/>
                  </a:solidFill>
                  <a:prstDash val="solid"/>
                  <a:round/>
                  <a:headEnd type="none" w="med" len="med"/>
                  <a:tailEnd type="none" w="med" len="med"/>
                </a:ln>
              </p:spPr>
            </p:sp>
          </p:grpSp>
          <p:sp>
            <p:nvSpPr>
              <p:cNvPr id="16395" name="直接连接符 259084"/>
              <p:cNvSpPr/>
              <p:nvPr/>
            </p:nvSpPr>
            <p:spPr>
              <a:xfrm>
                <a:off x="3745" y="1920"/>
                <a:ext cx="1249" cy="0"/>
              </a:xfrm>
              <a:prstGeom prst="line">
                <a:avLst/>
              </a:prstGeom>
              <a:ln w="19050" cap="flat" cmpd="sng">
                <a:solidFill>
                  <a:schemeClr val="tx1"/>
                </a:solidFill>
                <a:prstDash val="solid"/>
                <a:round/>
                <a:headEnd type="none" w="med" len="med"/>
                <a:tailEnd type="stealth" w="med" len="lg"/>
              </a:ln>
            </p:spPr>
          </p:sp>
          <p:grpSp>
            <p:nvGrpSpPr>
              <p:cNvPr id="16396" name="组合 259085"/>
              <p:cNvGrpSpPr/>
              <p:nvPr/>
            </p:nvGrpSpPr>
            <p:grpSpPr>
              <a:xfrm>
                <a:off x="4992" y="1824"/>
                <a:ext cx="193" cy="193"/>
                <a:chOff x="1152" y="1296"/>
                <a:chExt cx="193" cy="193"/>
              </a:xfrm>
            </p:grpSpPr>
            <p:sp>
              <p:nvSpPr>
                <p:cNvPr id="16397" name="椭圆 259086"/>
                <p:cNvSpPr/>
                <p:nvPr/>
              </p:nvSpPr>
              <p:spPr>
                <a:xfrm>
                  <a:off x="1152" y="1296"/>
                  <a:ext cx="193" cy="193"/>
                </a:xfrm>
                <a:prstGeom prst="ellipse">
                  <a:avLst/>
                </a:prstGeom>
                <a:gradFill rotWithShape="0">
                  <a:gsLst>
                    <a:gs pos="0">
                      <a:srgbClr val="FF6600"/>
                    </a:gs>
                    <a:gs pos="100000">
                      <a:srgbClr val="762F00"/>
                    </a:gs>
                  </a:gsLst>
                  <a:path path="shape">
                    <a:fillToRect l="50000" t="50000" r="50000" b="50000"/>
                  </a:path>
                  <a:tileRect/>
                </a:gradFill>
                <a:ln w="1905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6398" name="直接连接符 259087"/>
                <p:cNvSpPr/>
                <p:nvPr/>
              </p:nvSpPr>
              <p:spPr>
                <a:xfrm>
                  <a:off x="1152" y="1398"/>
                  <a:ext cx="193" cy="0"/>
                </a:xfrm>
                <a:prstGeom prst="line">
                  <a:avLst/>
                </a:prstGeom>
                <a:ln w="19050" cap="flat" cmpd="sng">
                  <a:solidFill>
                    <a:schemeClr val="bg1"/>
                  </a:solidFill>
                  <a:prstDash val="solid"/>
                  <a:round/>
                  <a:headEnd type="none" w="med" len="med"/>
                  <a:tailEnd type="none" w="med" len="med"/>
                </a:ln>
              </p:spPr>
            </p:sp>
            <p:sp>
              <p:nvSpPr>
                <p:cNvPr id="16399" name="直接连接符 259088"/>
                <p:cNvSpPr/>
                <p:nvPr/>
              </p:nvSpPr>
              <p:spPr>
                <a:xfrm>
                  <a:off x="1248" y="1296"/>
                  <a:ext cx="0" cy="192"/>
                </a:xfrm>
                <a:prstGeom prst="line">
                  <a:avLst/>
                </a:prstGeom>
                <a:ln w="19050" cap="flat" cmpd="sng">
                  <a:solidFill>
                    <a:schemeClr val="bg1"/>
                  </a:solidFill>
                  <a:prstDash val="solid"/>
                  <a:round/>
                  <a:headEnd type="none" w="med" len="med"/>
                  <a:tailEnd type="none" w="med" len="med"/>
                </a:ln>
              </p:spPr>
            </p:sp>
          </p:grpSp>
        </p:grpSp>
        <p:graphicFrame>
          <p:nvGraphicFramePr>
            <p:cNvPr id="16400" name="对象 259089"/>
            <p:cNvGraphicFramePr/>
            <p:nvPr/>
          </p:nvGraphicFramePr>
          <p:xfrm>
            <a:off x="1307" y="2462"/>
            <a:ext cx="145" cy="203"/>
          </p:xfrm>
          <a:graphic>
            <a:graphicData uri="http://schemas.openxmlformats.org/presentationml/2006/ole">
              <mc:AlternateContent xmlns:mc="http://schemas.openxmlformats.org/markup-compatibility/2006">
                <mc:Choice xmlns:v="urn:schemas-microsoft-com:vml" Requires="v">
                  <p:oleObj spid="_x0000_s3086" name="" r:id="rId3" imgW="381635" imgH="534670" progId="Equation.3">
                    <p:embed/>
                  </p:oleObj>
                </mc:Choice>
                <mc:Fallback>
                  <p:oleObj name="" r:id="rId3" imgW="381635" imgH="534670" progId="Equation.3">
                    <p:embed/>
                    <p:pic>
                      <p:nvPicPr>
                        <p:cNvPr id="0" name="图片 3085"/>
                        <p:cNvPicPr/>
                        <p:nvPr/>
                      </p:nvPicPr>
                      <p:blipFill>
                        <a:blip r:embed="rId4"/>
                        <a:stretch>
                          <a:fillRect/>
                        </a:stretch>
                      </p:blipFill>
                      <p:spPr>
                        <a:xfrm>
                          <a:off x="1307" y="2462"/>
                          <a:ext cx="145" cy="203"/>
                        </a:xfrm>
                        <a:prstGeom prst="rect">
                          <a:avLst/>
                        </a:prstGeom>
                        <a:noFill/>
                        <a:ln w="38100">
                          <a:noFill/>
                          <a:miter/>
                        </a:ln>
                      </p:spPr>
                    </p:pic>
                  </p:oleObj>
                </mc:Fallback>
              </mc:AlternateContent>
            </a:graphicData>
          </a:graphic>
        </p:graphicFrame>
        <p:graphicFrame>
          <p:nvGraphicFramePr>
            <p:cNvPr id="16401" name="对象 259090"/>
            <p:cNvGraphicFramePr/>
            <p:nvPr/>
          </p:nvGraphicFramePr>
          <p:xfrm>
            <a:off x="2748" y="2462"/>
            <a:ext cx="169" cy="215"/>
          </p:xfrm>
          <a:graphic>
            <a:graphicData uri="http://schemas.openxmlformats.org/presentationml/2006/ole">
              <mc:AlternateContent xmlns:mc="http://schemas.openxmlformats.org/markup-compatibility/2006">
                <mc:Choice xmlns:v="urn:schemas-microsoft-com:vml" Requires="v">
                  <p:oleObj spid="_x0000_s3076" name="" r:id="rId5" imgW="419735" imgH="534670" progId="Equation.3">
                    <p:embed/>
                  </p:oleObj>
                </mc:Choice>
                <mc:Fallback>
                  <p:oleObj name="" r:id="rId5" imgW="419735" imgH="534670" progId="Equation.3">
                    <p:embed/>
                    <p:pic>
                      <p:nvPicPr>
                        <p:cNvPr id="0" name="图片 3075"/>
                        <p:cNvPicPr/>
                        <p:nvPr/>
                      </p:nvPicPr>
                      <p:blipFill>
                        <a:blip r:embed="rId6"/>
                        <a:stretch>
                          <a:fillRect/>
                        </a:stretch>
                      </p:blipFill>
                      <p:spPr>
                        <a:xfrm>
                          <a:off x="2748" y="2462"/>
                          <a:ext cx="169" cy="215"/>
                        </a:xfrm>
                        <a:prstGeom prst="rect">
                          <a:avLst/>
                        </a:prstGeom>
                        <a:noFill/>
                        <a:ln w="38100">
                          <a:noFill/>
                          <a:miter/>
                        </a:ln>
                      </p:spPr>
                    </p:pic>
                  </p:oleObj>
                </mc:Fallback>
              </mc:AlternateContent>
            </a:graphicData>
          </a:graphic>
        </p:graphicFrame>
      </p:grpSp>
      <p:grpSp>
        <p:nvGrpSpPr>
          <p:cNvPr id="6" name="组合 259091"/>
          <p:cNvGrpSpPr/>
          <p:nvPr/>
        </p:nvGrpSpPr>
        <p:grpSpPr>
          <a:xfrm>
            <a:off x="5314950" y="2762250"/>
            <a:ext cx="457200" cy="381000"/>
            <a:chOff x="3504" y="1824"/>
            <a:chExt cx="288" cy="240"/>
          </a:xfrm>
        </p:grpSpPr>
        <p:sp>
          <p:nvSpPr>
            <p:cNvPr id="16403" name="直接连接符 259092"/>
            <p:cNvSpPr/>
            <p:nvPr/>
          </p:nvSpPr>
          <p:spPr>
            <a:xfrm>
              <a:off x="3504" y="2064"/>
              <a:ext cx="288" cy="0"/>
            </a:xfrm>
            <a:prstGeom prst="line">
              <a:avLst/>
            </a:prstGeom>
            <a:ln w="28575" cap="flat" cmpd="sng">
              <a:solidFill>
                <a:srgbClr val="FF00FF"/>
              </a:solidFill>
              <a:prstDash val="solid"/>
              <a:round/>
              <a:headEnd type="none" w="med" len="med"/>
              <a:tailEnd type="triangle" w="med" len="med"/>
            </a:ln>
          </p:spPr>
        </p:sp>
        <p:graphicFrame>
          <p:nvGraphicFramePr>
            <p:cNvPr id="16404" name="对象 259093"/>
            <p:cNvGraphicFramePr/>
            <p:nvPr/>
          </p:nvGraphicFramePr>
          <p:xfrm>
            <a:off x="3582" y="1824"/>
            <a:ext cx="168" cy="216"/>
          </p:xfrm>
          <a:graphic>
            <a:graphicData uri="http://schemas.openxmlformats.org/presentationml/2006/ole">
              <mc:AlternateContent xmlns:mc="http://schemas.openxmlformats.org/markup-compatibility/2006">
                <mc:Choice xmlns:v="urn:schemas-microsoft-com:vml" Requires="v">
                  <p:oleObj spid="_x0000_s3077" name="" r:id="rId7" imgW="140970" imgH="230505" progId="Equation.DSMT4">
                    <p:embed/>
                  </p:oleObj>
                </mc:Choice>
                <mc:Fallback>
                  <p:oleObj name="" r:id="rId7" imgW="140970" imgH="230505" progId="Equation.DSMT4">
                    <p:embed/>
                    <p:pic>
                      <p:nvPicPr>
                        <p:cNvPr id="0" name="图片 3076"/>
                        <p:cNvPicPr/>
                        <p:nvPr/>
                      </p:nvPicPr>
                      <p:blipFill>
                        <a:blip r:embed="rId8"/>
                        <a:stretch>
                          <a:fillRect/>
                        </a:stretch>
                      </p:blipFill>
                      <p:spPr>
                        <a:xfrm>
                          <a:off x="3582" y="1824"/>
                          <a:ext cx="168" cy="216"/>
                        </a:xfrm>
                        <a:prstGeom prst="rect">
                          <a:avLst/>
                        </a:prstGeom>
                        <a:noFill/>
                        <a:ln w="38100">
                          <a:noFill/>
                          <a:miter/>
                        </a:ln>
                      </p:spPr>
                    </p:pic>
                  </p:oleObj>
                </mc:Fallback>
              </mc:AlternateContent>
            </a:graphicData>
          </a:graphic>
        </p:graphicFrame>
      </p:grpSp>
      <p:grpSp>
        <p:nvGrpSpPr>
          <p:cNvPr id="7" name="组合 259094"/>
          <p:cNvGrpSpPr/>
          <p:nvPr/>
        </p:nvGrpSpPr>
        <p:grpSpPr>
          <a:xfrm>
            <a:off x="7593013" y="3160713"/>
            <a:ext cx="762000" cy="468312"/>
            <a:chOff x="4848" y="2064"/>
            <a:chExt cx="480" cy="295"/>
          </a:xfrm>
        </p:grpSpPr>
        <p:sp>
          <p:nvSpPr>
            <p:cNvPr id="16406" name="直接连接符 259095"/>
            <p:cNvSpPr/>
            <p:nvPr/>
          </p:nvSpPr>
          <p:spPr>
            <a:xfrm>
              <a:off x="4848" y="2064"/>
              <a:ext cx="480" cy="0"/>
            </a:xfrm>
            <a:prstGeom prst="line">
              <a:avLst/>
            </a:prstGeom>
            <a:ln w="28575" cap="flat" cmpd="sng">
              <a:solidFill>
                <a:srgbClr val="FF00FF"/>
              </a:solidFill>
              <a:prstDash val="solid"/>
              <a:round/>
              <a:headEnd type="none" w="med" len="med"/>
              <a:tailEnd type="triangle" w="med" len="med"/>
            </a:ln>
          </p:spPr>
        </p:sp>
        <p:graphicFrame>
          <p:nvGraphicFramePr>
            <p:cNvPr id="16407" name="对象 259096"/>
            <p:cNvGraphicFramePr/>
            <p:nvPr/>
          </p:nvGraphicFramePr>
          <p:xfrm>
            <a:off x="5047" y="2106"/>
            <a:ext cx="226" cy="253"/>
          </p:xfrm>
          <a:graphic>
            <a:graphicData uri="http://schemas.openxmlformats.org/presentationml/2006/ole">
              <mc:AlternateContent xmlns:mc="http://schemas.openxmlformats.org/markup-compatibility/2006">
                <mc:Choice xmlns:v="urn:schemas-microsoft-com:vml" Requires="v">
                  <p:oleObj spid="_x0000_s3078" name="" r:id="rId9" imgW="217170" imgH="242570" progId="Equation.3">
                    <p:embed/>
                  </p:oleObj>
                </mc:Choice>
                <mc:Fallback>
                  <p:oleObj name="" r:id="rId9" imgW="217170" imgH="242570" progId="Equation.3">
                    <p:embed/>
                    <p:pic>
                      <p:nvPicPr>
                        <p:cNvPr id="0" name="图片 3077"/>
                        <p:cNvPicPr/>
                        <p:nvPr/>
                      </p:nvPicPr>
                      <p:blipFill>
                        <a:blip r:embed="rId10"/>
                        <a:stretch>
                          <a:fillRect/>
                        </a:stretch>
                      </p:blipFill>
                      <p:spPr>
                        <a:xfrm>
                          <a:off x="5047" y="2106"/>
                          <a:ext cx="226" cy="253"/>
                        </a:xfrm>
                        <a:prstGeom prst="rect">
                          <a:avLst/>
                        </a:prstGeom>
                        <a:noFill/>
                        <a:ln w="38100">
                          <a:noFill/>
                          <a:miter/>
                        </a:ln>
                      </p:spPr>
                    </p:pic>
                  </p:oleObj>
                </mc:Fallback>
              </mc:AlternateContent>
            </a:graphicData>
          </a:graphic>
        </p:graphicFrame>
      </p:grpSp>
      <p:grpSp>
        <p:nvGrpSpPr>
          <p:cNvPr id="8" name="组合 259097"/>
          <p:cNvGrpSpPr/>
          <p:nvPr/>
        </p:nvGrpSpPr>
        <p:grpSpPr>
          <a:xfrm>
            <a:off x="4262438" y="3160713"/>
            <a:ext cx="762000" cy="457200"/>
            <a:chOff x="2736" y="2064"/>
            <a:chExt cx="480" cy="288"/>
          </a:xfrm>
        </p:grpSpPr>
        <p:sp>
          <p:nvSpPr>
            <p:cNvPr id="16409" name="直接连接符 259098"/>
            <p:cNvSpPr/>
            <p:nvPr/>
          </p:nvSpPr>
          <p:spPr>
            <a:xfrm flipH="1">
              <a:off x="2736" y="2064"/>
              <a:ext cx="480" cy="0"/>
            </a:xfrm>
            <a:prstGeom prst="line">
              <a:avLst/>
            </a:prstGeom>
            <a:ln w="28575" cap="flat" cmpd="sng">
              <a:solidFill>
                <a:srgbClr val="FF00FF"/>
              </a:solidFill>
              <a:prstDash val="solid"/>
              <a:round/>
              <a:headEnd type="none" w="med" len="med"/>
              <a:tailEnd type="triangle" w="med" len="med"/>
            </a:ln>
          </p:spPr>
        </p:sp>
        <p:graphicFrame>
          <p:nvGraphicFramePr>
            <p:cNvPr id="16410" name="对象 259099"/>
            <p:cNvGraphicFramePr/>
            <p:nvPr/>
          </p:nvGraphicFramePr>
          <p:xfrm>
            <a:off x="2790" y="2112"/>
            <a:ext cx="218" cy="240"/>
          </p:xfrm>
          <a:graphic>
            <a:graphicData uri="http://schemas.openxmlformats.org/presentationml/2006/ole">
              <mc:AlternateContent xmlns:mc="http://schemas.openxmlformats.org/markup-compatibility/2006">
                <mc:Choice xmlns:v="urn:schemas-microsoft-com:vml" Requires="v">
                  <p:oleObj spid="_x0000_s3079" name="" r:id="rId11" imgW="217170" imgH="229870" progId="Equation.3">
                    <p:embed/>
                  </p:oleObj>
                </mc:Choice>
                <mc:Fallback>
                  <p:oleObj name="" r:id="rId11" imgW="217170" imgH="229870" progId="Equation.3">
                    <p:embed/>
                    <p:pic>
                      <p:nvPicPr>
                        <p:cNvPr id="0" name="图片 3078"/>
                        <p:cNvPicPr/>
                        <p:nvPr/>
                      </p:nvPicPr>
                      <p:blipFill>
                        <a:blip r:embed="rId12"/>
                        <a:stretch>
                          <a:fillRect/>
                        </a:stretch>
                      </p:blipFill>
                      <p:spPr>
                        <a:xfrm>
                          <a:off x="2790" y="2112"/>
                          <a:ext cx="218" cy="240"/>
                        </a:xfrm>
                        <a:prstGeom prst="rect">
                          <a:avLst/>
                        </a:prstGeom>
                        <a:noFill/>
                        <a:ln w="38100">
                          <a:noFill/>
                          <a:miter/>
                        </a:ln>
                      </p:spPr>
                    </p:pic>
                  </p:oleObj>
                </mc:Fallback>
              </mc:AlternateContent>
            </a:graphicData>
          </a:graphic>
        </p:graphicFrame>
      </p:grpSp>
      <p:sp>
        <p:nvSpPr>
          <p:cNvPr id="259101" name="矩形 259100"/>
          <p:cNvSpPr/>
          <p:nvPr/>
        </p:nvSpPr>
        <p:spPr>
          <a:xfrm>
            <a:off x="646113" y="5232400"/>
            <a:ext cx="8391525" cy="747713"/>
          </a:xfrm>
          <a:prstGeom prst="rect">
            <a:avLst/>
          </a:prstGeom>
          <a:noFill/>
          <a:ln w="9525">
            <a:noFill/>
          </a:ln>
        </p:spPr>
        <p:txBody>
          <a:bodyPr anchor="t" anchorCtr="0">
            <a:spAutoFit/>
          </a:bodyPr>
          <a:p>
            <a:pPr>
              <a:spcBef>
                <a:spcPct val="20000"/>
              </a:spcBef>
            </a:pPr>
            <a:r>
              <a:rPr lang="en-US" altLang="zh-CN" sz="2400">
                <a:solidFill>
                  <a:srgbClr val="000000"/>
                </a:solidFill>
                <a:latin typeface="Times New Roman" panose="02020603050405020304" pitchFamily="18" charset="0"/>
                <a:ea typeface="宋体" panose="02010600030101010101" pitchFamily="2" charset="-122"/>
              </a:rPr>
              <a:t>SI</a:t>
            </a:r>
            <a:r>
              <a:rPr lang="zh-CN" altLang="en-US" sz="2400" dirty="0">
                <a:solidFill>
                  <a:srgbClr val="000000"/>
                </a:solidFill>
                <a:latin typeface="Times New Roman" panose="02020603050405020304" pitchFamily="18" charset="0"/>
                <a:ea typeface="宋体" panose="02010600030101010101" pitchFamily="2" charset="-122"/>
              </a:rPr>
              <a:t>位制中：  </a:t>
            </a:r>
            <a:r>
              <a:rPr lang="en-US" altLang="zh-CN" sz="2400" i="1">
                <a:solidFill>
                  <a:srgbClr val="000000"/>
                </a:solidFill>
                <a:latin typeface="Times New Roman" panose="02020603050405020304" pitchFamily="18" charset="0"/>
                <a:ea typeface="宋体" panose="02010600030101010101" pitchFamily="2" charset="-122"/>
              </a:rPr>
              <a:t>q </a:t>
            </a:r>
            <a:r>
              <a:rPr lang="en-US" altLang="zh-CN" sz="2400">
                <a:solidFill>
                  <a:srgbClr val="000000"/>
                </a:solidFill>
                <a:latin typeface="Times New Roman" panose="02020603050405020304" pitchFamily="18" charset="0"/>
                <a:ea typeface="宋体" panose="02010600030101010101" pitchFamily="2" charset="-122"/>
              </a:rPr>
              <a:t>— </a:t>
            </a:r>
            <a:r>
              <a:rPr lang="zh-CN" altLang="en-US" sz="2400" dirty="0">
                <a:solidFill>
                  <a:srgbClr val="000000"/>
                </a:solidFill>
                <a:latin typeface="Times New Roman" panose="02020603050405020304" pitchFamily="18" charset="0"/>
                <a:ea typeface="宋体" panose="02010600030101010101" pitchFamily="2" charset="-122"/>
              </a:rPr>
              <a:t>库仑</a:t>
            </a:r>
            <a:r>
              <a:rPr lang="en-US" altLang="zh-CN" sz="2400">
                <a:solidFill>
                  <a:srgbClr val="000000"/>
                </a:solidFill>
                <a:latin typeface="Times New Roman" panose="02020603050405020304" pitchFamily="18" charset="0"/>
                <a:ea typeface="宋体" panose="02010600030101010101" pitchFamily="2" charset="-122"/>
              </a:rPr>
              <a:t>(C) , </a:t>
            </a:r>
            <a:r>
              <a:rPr lang="en-US" altLang="zh-CN" sz="2400" i="1">
                <a:solidFill>
                  <a:srgbClr val="000000"/>
                </a:solidFill>
                <a:latin typeface="Times New Roman" panose="02020603050405020304" pitchFamily="18" charset="0"/>
                <a:ea typeface="宋体" panose="02010600030101010101" pitchFamily="2" charset="-122"/>
              </a:rPr>
              <a:t>F </a:t>
            </a:r>
            <a:r>
              <a:rPr lang="en-US" altLang="zh-CN" sz="2400">
                <a:solidFill>
                  <a:srgbClr val="000000"/>
                </a:solidFill>
                <a:latin typeface="Times New Roman" panose="02020603050405020304" pitchFamily="18" charset="0"/>
                <a:ea typeface="宋体" panose="02010600030101010101" pitchFamily="2" charset="-122"/>
              </a:rPr>
              <a:t>— </a:t>
            </a:r>
            <a:r>
              <a:rPr lang="zh-CN" altLang="en-US" sz="2400" dirty="0">
                <a:solidFill>
                  <a:srgbClr val="000000"/>
                </a:solidFill>
                <a:latin typeface="Times New Roman" panose="02020603050405020304" pitchFamily="18" charset="0"/>
                <a:ea typeface="宋体" panose="02010600030101010101" pitchFamily="2" charset="-122"/>
              </a:rPr>
              <a:t>牛顿</a:t>
            </a:r>
            <a:r>
              <a:rPr lang="en-US" altLang="zh-CN" sz="2400">
                <a:solidFill>
                  <a:srgbClr val="000000"/>
                </a:solidFill>
                <a:latin typeface="Times New Roman" panose="02020603050405020304" pitchFamily="18" charset="0"/>
                <a:ea typeface="宋体" panose="02010600030101010101" pitchFamily="2" charset="-122"/>
              </a:rPr>
              <a:t>(N)</a:t>
            </a:r>
            <a:r>
              <a:rPr lang="en-US" altLang="zh-CN" sz="2400">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 </a:t>
            </a:r>
            <a:r>
              <a:rPr lang="en-US" altLang="zh-CN" sz="2400" i="1">
                <a:solidFill>
                  <a:srgbClr val="000000"/>
                </a:solidFill>
                <a:latin typeface="Times New Roman" panose="02020603050405020304" pitchFamily="18" charset="0"/>
                <a:ea typeface="宋体" panose="02010600030101010101" pitchFamily="2" charset="-122"/>
              </a:rPr>
              <a:t>r </a:t>
            </a:r>
            <a:r>
              <a:rPr lang="en-US" altLang="zh-CN" sz="2400">
                <a:solidFill>
                  <a:srgbClr val="000000"/>
                </a:solidFill>
                <a:latin typeface="Times New Roman" panose="02020603050405020304" pitchFamily="18" charset="0"/>
                <a:ea typeface="宋体" panose="02010600030101010101" pitchFamily="2" charset="-122"/>
              </a:rPr>
              <a:t>—</a:t>
            </a:r>
            <a:r>
              <a:rPr lang="zh-CN" altLang="en-US" sz="2400" dirty="0">
                <a:solidFill>
                  <a:srgbClr val="000000"/>
                </a:solidFill>
                <a:latin typeface="Times New Roman" panose="02020603050405020304" pitchFamily="18" charset="0"/>
                <a:ea typeface="宋体" panose="02010600030101010101" pitchFamily="2" charset="-122"/>
              </a:rPr>
              <a:t>米</a:t>
            </a:r>
            <a:r>
              <a:rPr lang="en-US" altLang="zh-CN" sz="2400">
                <a:solidFill>
                  <a:srgbClr val="000000"/>
                </a:solidFill>
                <a:latin typeface="Times New Roman" panose="02020603050405020304" pitchFamily="18" charset="0"/>
                <a:ea typeface="宋体" panose="02010600030101010101" pitchFamily="2" charset="-122"/>
              </a:rPr>
              <a:t>(m)</a:t>
            </a:r>
            <a:endParaRPr lang="en-US" altLang="zh-CN" sz="2400">
              <a:solidFill>
                <a:srgbClr val="000000"/>
              </a:solidFill>
              <a:latin typeface="Times New Roman" panose="02020603050405020304" pitchFamily="18" charset="0"/>
              <a:ea typeface="宋体" panose="02010600030101010101" pitchFamily="2" charset="-122"/>
            </a:endParaRPr>
          </a:p>
          <a:p>
            <a:pPr>
              <a:spcBef>
                <a:spcPct val="20000"/>
              </a:spcBef>
            </a:pPr>
            <a:endParaRPr lang="en-US" altLang="zh-CN" sz="2400" baseline="30000">
              <a:solidFill>
                <a:srgbClr val="000000"/>
              </a:solidFill>
              <a:latin typeface="Times New Roman" panose="02020603050405020304" pitchFamily="18" charset="0"/>
              <a:ea typeface="宋体" panose="02010600030101010101" pitchFamily="2" charset="-122"/>
            </a:endParaRPr>
          </a:p>
        </p:txBody>
      </p:sp>
      <p:graphicFrame>
        <p:nvGraphicFramePr>
          <p:cNvPr id="17437" name="对象 259101"/>
          <p:cNvGraphicFramePr/>
          <p:nvPr/>
        </p:nvGraphicFramePr>
        <p:xfrm>
          <a:off x="901700" y="5794375"/>
          <a:ext cx="1196975" cy="844550"/>
        </p:xfrm>
        <a:graphic>
          <a:graphicData uri="http://schemas.openxmlformats.org/presentationml/2006/ole">
            <mc:AlternateContent xmlns:mc="http://schemas.openxmlformats.org/markup-compatibility/2006">
              <mc:Choice xmlns:v="urn:schemas-microsoft-com:vml" Requires="v">
                <p:oleObj spid="_x0000_s3080" name="" r:id="rId13" imgW="597535" imgH="432435" progId="Equation.3">
                  <p:embed/>
                </p:oleObj>
              </mc:Choice>
              <mc:Fallback>
                <p:oleObj name="" r:id="rId13" imgW="597535" imgH="432435" progId="Equation.3">
                  <p:embed/>
                  <p:pic>
                    <p:nvPicPr>
                      <p:cNvPr id="0" name="图片 3079"/>
                      <p:cNvPicPr/>
                      <p:nvPr/>
                    </p:nvPicPr>
                    <p:blipFill>
                      <a:blip r:embed="rId14"/>
                      <a:stretch>
                        <a:fillRect/>
                      </a:stretch>
                    </p:blipFill>
                    <p:spPr>
                      <a:xfrm>
                        <a:off x="901700" y="5794375"/>
                        <a:ext cx="1196975" cy="844550"/>
                      </a:xfrm>
                      <a:prstGeom prst="rect">
                        <a:avLst/>
                      </a:prstGeom>
                      <a:noFill/>
                      <a:ln w="38100">
                        <a:noFill/>
                        <a:miter/>
                      </a:ln>
                    </p:spPr>
                  </p:pic>
                </p:oleObj>
              </mc:Fallback>
            </mc:AlternateContent>
          </a:graphicData>
        </a:graphic>
      </p:graphicFrame>
      <p:sp>
        <p:nvSpPr>
          <p:cNvPr id="16413"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aphicFrame>
        <p:nvGraphicFramePr>
          <p:cNvPr id="17440" name="Object 32"/>
          <p:cNvGraphicFramePr/>
          <p:nvPr/>
        </p:nvGraphicFramePr>
        <p:xfrm>
          <a:off x="1011238" y="3859213"/>
          <a:ext cx="3603625" cy="1066800"/>
        </p:xfrm>
        <a:graphic>
          <a:graphicData uri="http://schemas.openxmlformats.org/presentationml/2006/ole">
            <mc:AlternateContent xmlns:mc="http://schemas.openxmlformats.org/markup-compatibility/2006">
              <mc:Choice xmlns:v="urn:schemas-microsoft-com:vml" Requires="v">
                <p:oleObj spid="_x0000_s3082" name="" r:id="rId15" imgW="1498600" imgH="444500" progId="Equation.3">
                  <p:embed/>
                </p:oleObj>
              </mc:Choice>
              <mc:Fallback>
                <p:oleObj name="" r:id="rId15" imgW="1498600" imgH="444500" progId="Equation.3">
                  <p:embed/>
                  <p:pic>
                    <p:nvPicPr>
                      <p:cNvPr id="0" name="图片 3081"/>
                      <p:cNvPicPr/>
                      <p:nvPr/>
                    </p:nvPicPr>
                    <p:blipFill>
                      <a:blip r:embed="rId16"/>
                      <a:stretch>
                        <a:fillRect/>
                      </a:stretch>
                    </p:blipFill>
                    <p:spPr>
                      <a:xfrm>
                        <a:off x="1011238" y="3859213"/>
                        <a:ext cx="3603625" cy="1066800"/>
                      </a:xfrm>
                      <a:prstGeom prst="rect">
                        <a:avLst/>
                      </a:prstGeom>
                      <a:noFill/>
                      <a:ln w="38100">
                        <a:noFill/>
                        <a:miter/>
                      </a:ln>
                    </p:spPr>
                  </p:pic>
                </p:oleObj>
              </mc:Fallback>
            </mc:AlternateContent>
          </a:graphicData>
        </a:graphic>
      </p:graphicFrame>
      <p:sp>
        <p:nvSpPr>
          <p:cNvPr id="3" name="文本框 2"/>
          <p:cNvSpPr txBox="1"/>
          <p:nvPr/>
        </p:nvSpPr>
        <p:spPr>
          <a:xfrm>
            <a:off x="2236788" y="5980113"/>
            <a:ext cx="3113087" cy="460375"/>
          </a:xfrm>
          <a:prstGeom prst="rect">
            <a:avLst/>
          </a:prstGeom>
          <a:noFill/>
          <a:ln w="9525">
            <a:noFill/>
          </a:ln>
        </p:spPr>
        <p:txBody>
          <a:bodyPr wrap="none" anchor="t" anchorCtr="0">
            <a:spAutoFit/>
          </a:bodyPr>
          <a:p>
            <a:pPr>
              <a:spcBef>
                <a:spcPct val="20000"/>
              </a:spcBef>
            </a:pPr>
            <a:r>
              <a:rPr lang="en-US" altLang="zh-CN" sz="2400">
                <a:solidFill>
                  <a:srgbClr val="000000"/>
                </a:solidFill>
                <a:latin typeface="Times New Roman" panose="02020603050405020304" pitchFamily="18" charset="0"/>
                <a:ea typeface="宋体" panose="02010600030101010101" pitchFamily="2" charset="-122"/>
              </a:rPr>
              <a:t>= 8.9880</a:t>
            </a:r>
            <a:r>
              <a:rPr lang="en-US" altLang="zh-CN" sz="240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a:solidFill>
                  <a:srgbClr val="000000"/>
                </a:solidFill>
                <a:latin typeface="Times New Roman" panose="02020603050405020304" pitchFamily="18" charset="0"/>
                <a:ea typeface="宋体" panose="02010600030101010101" pitchFamily="2" charset="-122"/>
              </a:rPr>
              <a:t>10</a:t>
            </a:r>
            <a:r>
              <a:rPr lang="en-US" altLang="zh-CN" sz="2400" baseline="30000">
                <a:solidFill>
                  <a:srgbClr val="000000"/>
                </a:solidFill>
                <a:latin typeface="Times New Roman" panose="02020603050405020304" pitchFamily="18" charset="0"/>
                <a:ea typeface="宋体" panose="02010600030101010101" pitchFamily="2" charset="-122"/>
              </a:rPr>
              <a:t> 9 </a:t>
            </a:r>
            <a:r>
              <a:rPr lang="en-US" altLang="zh-CN" sz="2400">
                <a:solidFill>
                  <a:srgbClr val="000000"/>
                </a:solidFill>
                <a:latin typeface="Times New Roman" panose="02020603050405020304" pitchFamily="18" charset="0"/>
                <a:ea typeface="宋体" panose="02010600030101010101" pitchFamily="2" charset="-122"/>
              </a:rPr>
              <a:t>  </a:t>
            </a:r>
            <a:r>
              <a:rPr lang="en-US" altLang="zh-CN" sz="2400" i="1">
                <a:solidFill>
                  <a:srgbClr val="000000"/>
                </a:solidFill>
                <a:latin typeface="Times New Roman" panose="02020603050405020304" pitchFamily="18" charset="0"/>
                <a:ea typeface="宋体" panose="02010600030101010101" pitchFamily="2" charset="-122"/>
              </a:rPr>
              <a:t>N·m</a:t>
            </a:r>
            <a:r>
              <a:rPr lang="en-US" altLang="zh-CN" sz="2400" baseline="30000">
                <a:solidFill>
                  <a:srgbClr val="000000"/>
                </a:solidFill>
                <a:latin typeface="Times New Roman" panose="02020603050405020304" pitchFamily="18" charset="0"/>
                <a:ea typeface="宋体" panose="02010600030101010101" pitchFamily="2" charset="-122"/>
              </a:rPr>
              <a:t>2</a:t>
            </a:r>
            <a:r>
              <a:rPr lang="en-US" altLang="zh-CN" sz="2400">
                <a:solidFill>
                  <a:srgbClr val="000000"/>
                </a:solidFill>
                <a:latin typeface="Times New Roman" panose="02020603050405020304" pitchFamily="18" charset="0"/>
                <a:ea typeface="宋体" panose="02010600030101010101" pitchFamily="2" charset="-122"/>
              </a:rPr>
              <a:t>/</a:t>
            </a:r>
            <a:r>
              <a:rPr lang="en-US" altLang="zh-CN" sz="2400" i="1">
                <a:solidFill>
                  <a:srgbClr val="000000"/>
                </a:solidFill>
                <a:latin typeface="Times New Roman" panose="02020603050405020304" pitchFamily="18" charset="0"/>
                <a:ea typeface="宋体" panose="02010600030101010101" pitchFamily="2" charset="-122"/>
              </a:rPr>
              <a:t>C</a:t>
            </a:r>
            <a:r>
              <a:rPr lang="en-US" altLang="zh-CN" sz="2400" baseline="30000">
                <a:solidFill>
                  <a:srgbClr val="000000"/>
                </a:solidFill>
                <a:latin typeface="Times New Roman" panose="02020603050405020304" pitchFamily="18" charset="0"/>
                <a:ea typeface="宋体" panose="02010600030101010101" pitchFamily="2" charset="-122"/>
              </a:rPr>
              <a:t>2</a:t>
            </a:r>
            <a:endParaRPr lang="zh-CN" altLang="en-US" sz="2400">
              <a:latin typeface="Arial" panose="020B0604020202020204" pitchFamily="34" charset="0"/>
              <a:ea typeface="宋体" panose="02010600030101010101" pitchFamily="2" charset="-122"/>
            </a:endParaRPr>
          </a:p>
        </p:txBody>
      </p:sp>
      <p:graphicFrame>
        <p:nvGraphicFramePr>
          <p:cNvPr id="4" name="Object 32"/>
          <p:cNvGraphicFramePr/>
          <p:nvPr/>
        </p:nvGraphicFramePr>
        <p:xfrm>
          <a:off x="5040313" y="3913188"/>
          <a:ext cx="1557337" cy="1035050"/>
        </p:xfrm>
        <a:graphic>
          <a:graphicData uri="http://schemas.openxmlformats.org/presentationml/2006/ole">
            <mc:AlternateContent xmlns:mc="http://schemas.openxmlformats.org/markup-compatibility/2006">
              <mc:Choice xmlns:v="urn:schemas-microsoft-com:vml" Requires="v">
                <p:oleObj spid="_x0000_s3083" name="" r:id="rId17" imgW="647700" imgH="431800" progId="Equation.3">
                  <p:embed/>
                </p:oleObj>
              </mc:Choice>
              <mc:Fallback>
                <p:oleObj name="" r:id="rId17" imgW="647700" imgH="431800" progId="Equation.3">
                  <p:embed/>
                  <p:pic>
                    <p:nvPicPr>
                      <p:cNvPr id="0" name="图片 3082"/>
                      <p:cNvPicPr/>
                      <p:nvPr/>
                    </p:nvPicPr>
                    <p:blipFill>
                      <a:blip r:embed="rId18"/>
                      <a:stretch>
                        <a:fillRect/>
                      </a:stretch>
                    </p:blipFill>
                    <p:spPr>
                      <a:xfrm>
                        <a:off x="5040313" y="3913188"/>
                        <a:ext cx="1557337" cy="10350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9101">
                                            <p:txEl>
                                              <p:charRg st="0" end="40"/>
                                            </p:txEl>
                                          </p:spTgt>
                                        </p:tgtEl>
                                        <p:attrNameLst>
                                          <p:attrName>style.visibility</p:attrName>
                                        </p:attrNameLst>
                                      </p:cBhvr>
                                      <p:to>
                                        <p:strVal val="visible"/>
                                      </p:to>
                                    </p:set>
                                    <p:animEffect transition="in" filter="wipe(left)">
                                      <p:cBhvr>
                                        <p:cTn id="32" dur="500"/>
                                        <p:tgtEl>
                                          <p:spTgt spid="259101">
                                            <p:txEl>
                                              <p:charRg st="0" end="4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437"/>
                                        </p:tgtEl>
                                        <p:attrNameLst>
                                          <p:attrName>style.visibility</p:attrName>
                                        </p:attrNameLst>
                                      </p:cBhvr>
                                      <p:to>
                                        <p:strVal val="visible"/>
                                      </p:to>
                                    </p:set>
                                    <p:animEffect transition="in" filter="wipe(left)">
                                      <p:cBhvr>
                                        <p:cTn id="37" dur="500"/>
                                        <p:tgtEl>
                                          <p:spTgt spid="174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01" grpId="0" build="p"/>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3"/>
          <p:cNvSpPr txBox="1">
            <a:spLocks noGrp="1"/>
          </p:cNvSpPr>
          <p:nvPr/>
        </p:nvSpPr>
        <p:spPr>
          <a:xfrm>
            <a:off x="7010400" y="6408738"/>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81924" name="Text Box 4"/>
          <p:cNvSpPr txBox="1"/>
          <p:nvPr/>
        </p:nvSpPr>
        <p:spPr>
          <a:xfrm>
            <a:off x="296863" y="414338"/>
            <a:ext cx="7651750" cy="519112"/>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真空中介电常数：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sym typeface="Symbol" panose="05050102010706020507" pitchFamily="18" charset="2"/>
              </a:rPr>
              <a:t>0</a:t>
            </a:r>
            <a:r>
              <a:rPr lang="en-US" altLang="zh-CN">
                <a:latin typeface="Times New Roman" panose="02020603050405020304" pitchFamily="18" charset="0"/>
                <a:ea typeface="宋体" panose="02010600030101010101" pitchFamily="2" charset="-122"/>
                <a:sym typeface="Symbol" panose="05050102010706020507" pitchFamily="18" charset="2"/>
              </a:rPr>
              <a:t> =8.85×10</a:t>
            </a:r>
            <a:r>
              <a:rPr lang="en-US" altLang="zh-CN" baseline="30000">
                <a:latin typeface="Times New Roman" panose="02020603050405020304" pitchFamily="18" charset="0"/>
                <a:ea typeface="宋体" panose="02010600030101010101" pitchFamily="2" charset="-122"/>
                <a:sym typeface="Symbol" panose="05050102010706020507" pitchFamily="18" charset="2"/>
              </a:rPr>
              <a:t>-12 </a:t>
            </a:r>
            <a:r>
              <a:rPr lang="en-US" altLang="zh-CN" i="1">
                <a:latin typeface="Times New Roman" panose="02020603050405020304" pitchFamily="18" charset="0"/>
                <a:ea typeface="宋体" panose="02010600030101010101" pitchFamily="2" charset="-122"/>
                <a:sym typeface="Symbol" panose="05050102010706020507" pitchFamily="18" charset="2"/>
              </a:rPr>
              <a:t>C</a:t>
            </a:r>
            <a:r>
              <a:rPr lang="en-US" altLang="zh-CN" baseline="30000">
                <a:latin typeface="Times New Roman" panose="02020603050405020304" pitchFamily="18" charset="0"/>
                <a:ea typeface="宋体" panose="02010600030101010101" pitchFamily="2" charset="-122"/>
                <a:sym typeface="Symbol" panose="05050102010706020507" pitchFamily="18" charset="2"/>
              </a:rPr>
              <a:t>-2</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N</a:t>
            </a:r>
            <a:r>
              <a:rPr lang="en-US" altLang="zh-CN" baseline="30000">
                <a:latin typeface="Times New Roman" panose="02020603050405020304" pitchFamily="18" charset="0"/>
                <a:ea typeface="宋体" panose="02010600030101010101" pitchFamily="2" charset="-122"/>
                <a:sym typeface="Symbol" panose="05050102010706020507" pitchFamily="18" charset="2"/>
              </a:rPr>
              <a:t>-1</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m</a:t>
            </a:r>
            <a:r>
              <a:rPr lang="en-US" altLang="zh-CN" baseline="30000">
                <a:latin typeface="Times New Roman" panose="02020603050405020304" pitchFamily="18" charset="0"/>
                <a:ea typeface="宋体" panose="02010600030101010101" pitchFamily="2" charset="-122"/>
                <a:sym typeface="Symbol" panose="05050102010706020507" pitchFamily="18" charset="2"/>
              </a:rPr>
              <a:t>-2</a:t>
            </a:r>
            <a:endParaRPr lang="en-US" altLang="zh-CN" baseline="3000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376836" name="Object 5"/>
          <p:cNvGraphicFramePr/>
          <p:nvPr/>
        </p:nvGraphicFramePr>
        <p:xfrm>
          <a:off x="2952750" y="1539875"/>
          <a:ext cx="2541588" cy="1049338"/>
        </p:xfrm>
        <a:graphic>
          <a:graphicData uri="http://schemas.openxmlformats.org/presentationml/2006/ole">
            <mc:AlternateContent xmlns:mc="http://schemas.openxmlformats.org/markup-compatibility/2006">
              <mc:Choice xmlns:v="urn:schemas-microsoft-com:vml" Requires="v">
                <p:oleObj spid="_x0000_s3087" name="" r:id="rId1" imgW="1040765" imgH="431800" progId="Equation.3">
                  <p:embed/>
                </p:oleObj>
              </mc:Choice>
              <mc:Fallback>
                <p:oleObj name="" r:id="rId1" imgW="1040765" imgH="431800" progId="Equation.3">
                  <p:embed/>
                  <p:pic>
                    <p:nvPicPr>
                      <p:cNvPr id="0" name="图片 3086"/>
                      <p:cNvPicPr/>
                      <p:nvPr/>
                    </p:nvPicPr>
                    <p:blipFill>
                      <a:blip r:embed="rId2"/>
                      <a:stretch>
                        <a:fillRect/>
                      </a:stretch>
                    </p:blipFill>
                    <p:spPr>
                      <a:xfrm>
                        <a:off x="2952750" y="1539875"/>
                        <a:ext cx="2541588" cy="1049338"/>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81926" name="Text Box 6"/>
          <p:cNvSpPr txBox="1">
            <a:spLocks noChangeArrowheads="1"/>
          </p:cNvSpPr>
          <p:nvPr/>
        </p:nvSpPr>
        <p:spPr bwMode="auto">
          <a:xfrm>
            <a:off x="431800" y="3024188"/>
            <a:ext cx="7772400" cy="2227263"/>
          </a:xfrm>
          <a:prstGeom prst="rect">
            <a:avLst/>
          </a:prstGeom>
          <a:noFill/>
          <a:ln w="9525">
            <a:noFill/>
            <a:miter lim="800000"/>
          </a:ln>
          <a:effectLst/>
        </p:spPr>
        <p:txBody>
          <a:bodyPr>
            <a:spAutoFit/>
          </a:bodyPr>
          <a:lstStyle/>
          <a:p>
            <a:pPr marR="0" defTabSz="914400">
              <a:buClrTx/>
              <a:buSzTx/>
              <a:defRPr/>
            </a:pPr>
            <a:r>
              <a:rPr kumimoji="0" lang="zh-CN" altLang="en-US" kern="1200" cap="none" spc="0" normalizeH="0" baseline="0" noProof="1">
                <a:solidFill>
                  <a:srgbClr val="0000FF"/>
                </a:solidFill>
                <a:latin typeface="Times New Roman" panose="02020603050405020304" pitchFamily="18" charset="0"/>
                <a:ea typeface="宋体" panose="02010600030101010101" pitchFamily="2" charset="-122"/>
                <a:cs typeface="+mn-ea"/>
              </a:rPr>
              <a:t>库仑定律适用的条件：</a:t>
            </a:r>
            <a:endParaRPr kumimoji="0" lang="zh-CN" altLang="en-US" kern="1200" cap="none" spc="0" normalizeH="0" baseline="0" noProof="1">
              <a:solidFill>
                <a:srgbClr val="0000FF"/>
              </a:solidFill>
              <a:latin typeface="Times New Roman" panose="02020603050405020304" pitchFamily="18" charset="0"/>
              <a:ea typeface="宋体" panose="02010600030101010101" pitchFamily="2" charset="-122"/>
              <a:cs typeface="+mn-cs"/>
            </a:endParaRPr>
          </a:p>
          <a:p>
            <a:pPr marR="0" defTabSz="914400">
              <a:buClrTx/>
              <a:buSzTx/>
              <a:defRPr/>
            </a:pPr>
            <a:endParaRPr kumimoji="0" lang="zh-CN" altLang="en-US" kern="1200" cap="none" spc="0" normalizeH="0" baseline="0" noProof="1">
              <a:solidFill>
                <a:srgbClr val="0000FF"/>
              </a:solidFill>
              <a:latin typeface="Times New Roman" panose="02020603050405020304" pitchFamily="18" charset="0"/>
              <a:ea typeface="宋体" panose="02010600030101010101" pitchFamily="2" charset="-122"/>
              <a:cs typeface="+mn-cs"/>
            </a:endParaRPr>
          </a:p>
          <a:p>
            <a:pPr marR="0" defTabSz="914400">
              <a:buClr>
                <a:srgbClr val="CC0000"/>
              </a:buClr>
              <a:buSzTx/>
              <a:buFont typeface="Wingdings" panose="05000000000000000000" pitchFamily="2" charset="2"/>
              <a:buChar char="l"/>
              <a:defRPr/>
            </a:pPr>
            <a:r>
              <a:rPr kumimoji="0" lang="zh-CN" altLang="en-US" kern="1200" cap="none" spc="0" normalizeH="0" baseline="0" noProof="1">
                <a:latin typeface="Times New Roman" panose="02020603050405020304" pitchFamily="18" charset="0"/>
                <a:ea typeface="宋体" panose="02010600030101010101" pitchFamily="2" charset="-122"/>
                <a:cs typeface="+mn-ea"/>
              </a:rPr>
              <a:t> 真空</a:t>
            </a:r>
            <a:endParaRPr kumimoji="0" lang="zh-CN" altLang="en-US" kern="1200" cap="none" spc="0" normalizeH="0" baseline="0" noProof="1">
              <a:latin typeface="Times New Roman" panose="02020603050405020304" pitchFamily="18" charset="0"/>
              <a:ea typeface="宋体" panose="02010600030101010101" pitchFamily="2" charset="-122"/>
              <a:cs typeface="+mn-cs"/>
            </a:endParaRPr>
          </a:p>
          <a:p>
            <a:pPr marR="0" defTabSz="914400">
              <a:buClr>
                <a:srgbClr val="CC0000"/>
              </a:buClr>
              <a:buSzTx/>
              <a:buFont typeface="Wingdings" panose="05000000000000000000" pitchFamily="2" charset="2"/>
              <a:buChar char="l"/>
              <a:defRPr/>
            </a:pPr>
            <a:r>
              <a:rPr kumimoji="0" lang="zh-CN" altLang="en-US" kern="1200" cap="none" spc="0" normalizeH="0" baseline="0" noProof="1">
                <a:latin typeface="Times New Roman" panose="02020603050405020304" pitchFamily="18" charset="0"/>
                <a:ea typeface="宋体" panose="02010600030101010101" pitchFamily="2" charset="-122"/>
                <a:cs typeface="+mn-ea"/>
              </a:rPr>
              <a:t> 点电荷</a:t>
            </a:r>
            <a:endParaRPr kumimoji="0" lang="zh-CN" altLang="en-US" kern="1200" cap="none" spc="0" normalizeH="0" baseline="0" noProof="1">
              <a:latin typeface="Times New Roman" panose="02020603050405020304" pitchFamily="18" charset="0"/>
              <a:ea typeface="宋体" panose="02010600030101010101" pitchFamily="2" charset="-122"/>
              <a:cs typeface="+mn-cs"/>
            </a:endParaRPr>
          </a:p>
          <a:p>
            <a:pPr marR="0" defTabSz="914400">
              <a:buClr>
                <a:srgbClr val="CC0000"/>
              </a:buClr>
              <a:buSzTx/>
              <a:buFont typeface="Wingdings" panose="05000000000000000000" pitchFamily="2" charset="2"/>
              <a:buChar char="l"/>
              <a:defRPr/>
            </a:pPr>
            <a:r>
              <a:rPr kumimoji="0" lang="zh-CN" altLang="en-US" kern="1200" cap="none" spc="0" normalizeH="0" baseline="0" noProof="1">
                <a:latin typeface="Times New Roman" panose="02020603050405020304" pitchFamily="18" charset="0"/>
                <a:ea typeface="宋体" panose="02010600030101010101" pitchFamily="2" charset="-122"/>
                <a:cs typeface="+mn-ea"/>
              </a:rPr>
              <a:t> 施力电荷对观测者静止</a:t>
            </a:r>
            <a:r>
              <a:rPr kumimoji="0" lang="en-US" altLang="zh-CN" kern="1200" cap="none" spc="0" normalizeH="0" baseline="0" noProof="1">
                <a:latin typeface="Times New Roman" panose="02020603050405020304" pitchFamily="18" charset="0"/>
                <a:ea typeface="宋体" panose="02010600030101010101" pitchFamily="2" charset="-122"/>
                <a:cs typeface="+mn-ea"/>
              </a:rPr>
              <a:t>(</a:t>
            </a:r>
            <a:r>
              <a:rPr kumimoji="0" lang="zh-CN" altLang="en-US" kern="1200" cap="none" spc="0" normalizeH="0" baseline="0" noProof="1">
                <a:latin typeface="Times New Roman" panose="02020603050405020304" pitchFamily="18" charset="0"/>
                <a:ea typeface="宋体" panose="02010600030101010101" pitchFamily="2" charset="-122"/>
                <a:cs typeface="+mn-ea"/>
              </a:rPr>
              <a:t>受力电荷可运动</a:t>
            </a:r>
            <a:r>
              <a:rPr kumimoji="0" lang="en-US" altLang="zh-CN" kern="1200" cap="none" spc="0" normalizeH="0" baseline="0" noProof="1">
                <a:latin typeface="Times New Roman" panose="02020603050405020304" pitchFamily="18" charset="0"/>
                <a:ea typeface="宋体" panose="02010600030101010101" pitchFamily="2" charset="-122"/>
                <a:cs typeface="+mn-ea"/>
              </a:rPr>
              <a:t>)</a:t>
            </a:r>
            <a:endParaRPr kumimoji="0" lang="en-US" altLang="zh-CN" kern="1200" cap="none" spc="0" normalizeH="0" baseline="0" noProof="1">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4">
                                            <p:txEl>
                                              <p:charRg st="0" end="37"/>
                                            </p:txEl>
                                          </p:spTgt>
                                        </p:tgtEl>
                                        <p:attrNameLst>
                                          <p:attrName>style.visibility</p:attrName>
                                        </p:attrNameLst>
                                      </p:cBhvr>
                                      <p:to>
                                        <p:strVal val="visible"/>
                                      </p:to>
                                    </p:set>
                                    <p:animEffect transition="in" filter="wipe(left)">
                                      <p:cBhvr>
                                        <p:cTn id="7" dur="500"/>
                                        <p:tgtEl>
                                          <p:spTgt spid="81924">
                                            <p:txEl>
                                              <p:charRg st="0" end="3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6836"/>
                                        </p:tgtEl>
                                        <p:attrNameLst>
                                          <p:attrName>style.visibility</p:attrName>
                                        </p:attrNameLst>
                                      </p:cBhvr>
                                      <p:to>
                                        <p:strVal val="visible"/>
                                      </p:to>
                                    </p:set>
                                    <p:animEffect transition="in" filter="wipe(left)">
                                      <p:cBhvr>
                                        <p:cTn id="12" dur="500"/>
                                        <p:tgtEl>
                                          <p:spTgt spid="3768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6">
                                            <p:txEl>
                                              <p:charRg st="0" end="11"/>
                                            </p:txEl>
                                          </p:spTgt>
                                        </p:tgtEl>
                                        <p:attrNameLst>
                                          <p:attrName>style.visibility</p:attrName>
                                        </p:attrNameLst>
                                      </p:cBhvr>
                                      <p:to>
                                        <p:strVal val="visible"/>
                                      </p:to>
                                    </p:set>
                                    <p:animEffect transition="in" filter="wipe(left)">
                                      <p:cBhvr>
                                        <p:cTn id="17" dur="500"/>
                                        <p:tgtEl>
                                          <p:spTgt spid="81926">
                                            <p:txEl>
                                              <p:charRg st="0"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26">
                                            <p:txEl>
                                              <p:charRg st="12" end="16"/>
                                            </p:txEl>
                                          </p:spTgt>
                                        </p:tgtEl>
                                        <p:attrNameLst>
                                          <p:attrName>style.visibility</p:attrName>
                                        </p:attrNameLst>
                                      </p:cBhvr>
                                      <p:to>
                                        <p:strVal val="visible"/>
                                      </p:to>
                                    </p:set>
                                    <p:animEffect transition="in" filter="wipe(left)">
                                      <p:cBhvr>
                                        <p:cTn id="22" dur="500"/>
                                        <p:tgtEl>
                                          <p:spTgt spid="81926">
                                            <p:txEl>
                                              <p:charRg st="12" end="1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26">
                                            <p:txEl>
                                              <p:charRg st="16" end="21"/>
                                            </p:txEl>
                                          </p:spTgt>
                                        </p:tgtEl>
                                        <p:attrNameLst>
                                          <p:attrName>style.visibility</p:attrName>
                                        </p:attrNameLst>
                                      </p:cBhvr>
                                      <p:to>
                                        <p:strVal val="visible"/>
                                      </p:to>
                                    </p:set>
                                    <p:animEffect transition="in" filter="wipe(left)">
                                      <p:cBhvr>
                                        <p:cTn id="27" dur="500"/>
                                        <p:tgtEl>
                                          <p:spTgt spid="81926">
                                            <p:txEl>
                                              <p:charRg st="16" end="2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926">
                                            <p:txEl>
                                              <p:charRg st="21" end="42"/>
                                            </p:txEl>
                                          </p:spTgt>
                                        </p:tgtEl>
                                        <p:attrNameLst>
                                          <p:attrName>style.visibility</p:attrName>
                                        </p:attrNameLst>
                                      </p:cBhvr>
                                      <p:to>
                                        <p:strVal val="visible"/>
                                      </p:to>
                                    </p:set>
                                    <p:animEffect transition="in" filter="wipe(left)">
                                      <p:cBhvr>
                                        <p:cTn id="32" dur="500"/>
                                        <p:tgtEl>
                                          <p:spTgt spid="81926">
                                            <p:txEl>
                                              <p:charRg st="21" end="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build="p"/>
      <p:bldP spid="8192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2089150" y="5025390"/>
            <a:ext cx="540385" cy="450215"/>
          </a:xfrm>
          <a:prstGeom prst="roundRect">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4886" name="文本框 164885"/>
          <p:cNvSpPr txBox="1"/>
          <p:nvPr/>
        </p:nvSpPr>
        <p:spPr>
          <a:xfrm>
            <a:off x="996950" y="242888"/>
            <a:ext cx="2085975" cy="582612"/>
          </a:xfrm>
          <a:prstGeom prst="rect">
            <a:avLst/>
          </a:prstGeom>
          <a:noFill/>
          <a:ln w="9525">
            <a:noFill/>
          </a:ln>
        </p:spPr>
        <p:txBody>
          <a:bodyPr wrap="square" anchor="t" anchorCtr="0">
            <a:spAutoFit/>
          </a:bodyPr>
          <a:p>
            <a:pPr algn="just">
              <a:spcBef>
                <a:spcPct val="50000"/>
              </a:spcBef>
            </a:pPr>
            <a:r>
              <a:rPr lang="zh-CN" altLang="zh-CN" sz="3200" dirty="0">
                <a:solidFill>
                  <a:schemeClr val="tx1"/>
                </a:solidFill>
                <a:latin typeface="宋体" panose="02010600030101010101" pitchFamily="2" charset="-122"/>
                <a:ea typeface="宋体" panose="02010600030101010101" pitchFamily="2" charset="-122"/>
              </a:rPr>
              <a:t>万有引力</a:t>
            </a:r>
            <a:endParaRPr lang="zh-CN" altLang="zh-CN" sz="3200" dirty="0">
              <a:solidFill>
                <a:schemeClr val="tx1"/>
              </a:solidFill>
              <a:latin typeface="宋体" panose="02010600030101010101" pitchFamily="2" charset="-122"/>
              <a:ea typeface="宋体" panose="02010600030101010101" pitchFamily="2" charset="-122"/>
            </a:endParaRPr>
          </a:p>
        </p:txBody>
      </p:sp>
      <p:pic>
        <p:nvPicPr>
          <p:cNvPr id="6" name="图片 5" descr="万有引力"/>
          <p:cNvPicPr>
            <a:picLocks noChangeAspect="1"/>
          </p:cNvPicPr>
          <p:nvPr/>
        </p:nvPicPr>
        <p:blipFill>
          <a:blip r:embed="rId1"/>
          <a:stretch>
            <a:fillRect/>
          </a:stretch>
        </p:blipFill>
        <p:spPr>
          <a:xfrm>
            <a:off x="131763" y="1012825"/>
            <a:ext cx="3798887" cy="2297113"/>
          </a:xfrm>
          <a:prstGeom prst="rect">
            <a:avLst/>
          </a:prstGeom>
          <a:noFill/>
          <a:ln w="9525">
            <a:noFill/>
          </a:ln>
        </p:spPr>
      </p:pic>
      <p:graphicFrame>
        <p:nvGraphicFramePr>
          <p:cNvPr id="340999" name="对象 340998"/>
          <p:cNvGraphicFramePr/>
          <p:nvPr/>
        </p:nvGraphicFramePr>
        <p:xfrm>
          <a:off x="808038" y="3643313"/>
          <a:ext cx="2243137" cy="1046162"/>
        </p:xfrm>
        <a:graphic>
          <a:graphicData uri="http://schemas.openxmlformats.org/presentationml/2006/ole">
            <mc:AlternateContent xmlns:mc="http://schemas.openxmlformats.org/markup-compatibility/2006">
              <mc:Choice xmlns:v="urn:schemas-microsoft-com:vml" Requires="v">
                <p:oleObj spid="_x0000_s3085" name="" r:id="rId2" imgW="788035" imgH="393700" progId="Equation.3">
                  <p:embed/>
                </p:oleObj>
              </mc:Choice>
              <mc:Fallback>
                <p:oleObj name="" r:id="rId2" imgW="788035" imgH="393700" progId="Equation.3">
                  <p:embed/>
                  <p:pic>
                    <p:nvPicPr>
                      <p:cNvPr id="0" name="图片 3084"/>
                      <p:cNvPicPr/>
                      <p:nvPr/>
                    </p:nvPicPr>
                    <p:blipFill>
                      <a:blip r:embed="rId3"/>
                      <a:stretch>
                        <a:fillRect/>
                      </a:stretch>
                    </p:blipFill>
                    <p:spPr>
                      <a:xfrm>
                        <a:off x="808038" y="3643313"/>
                        <a:ext cx="2243137" cy="1046162"/>
                      </a:xfrm>
                      <a:prstGeom prst="rect">
                        <a:avLst/>
                      </a:prstGeom>
                      <a:noFill/>
                      <a:ln w="12700" cap="flat" cmpd="sng">
                        <a:solidFill>
                          <a:srgbClr val="FF0000"/>
                        </a:solidFill>
                        <a:prstDash val="solid"/>
                        <a:miter/>
                        <a:headEnd type="none" w="med" len="med"/>
                        <a:tailEnd type="none" w="med" len="med"/>
                      </a:ln>
                    </p:spPr>
                  </p:pic>
                </p:oleObj>
              </mc:Fallback>
            </mc:AlternateContent>
          </a:graphicData>
        </a:graphic>
      </p:graphicFrame>
      <p:grpSp>
        <p:nvGrpSpPr>
          <p:cNvPr id="7" name="组合 6"/>
          <p:cNvGrpSpPr/>
          <p:nvPr/>
        </p:nvGrpSpPr>
        <p:grpSpPr>
          <a:xfrm>
            <a:off x="309880" y="5681980"/>
            <a:ext cx="3088005" cy="1126490"/>
            <a:chOff x="488" y="8948"/>
            <a:chExt cx="4863" cy="1774"/>
          </a:xfrm>
        </p:grpSpPr>
        <p:sp>
          <p:nvSpPr>
            <p:cNvPr id="8" name="文本框 7"/>
            <p:cNvSpPr txBox="1"/>
            <p:nvPr/>
          </p:nvSpPr>
          <p:spPr>
            <a:xfrm>
              <a:off x="875" y="8948"/>
              <a:ext cx="4477" cy="725"/>
            </a:xfrm>
            <a:prstGeom prst="rect">
              <a:avLst/>
            </a:prstGeom>
            <a:solidFill>
              <a:schemeClr val="bg1"/>
            </a:solidFill>
            <a:ln w="9525">
              <a:noFill/>
            </a:ln>
          </p:spPr>
          <p:txBody>
            <a:bodyPr wrap="square" anchor="t" anchorCtr="0">
              <a:spAutoFit/>
            </a:bodyPr>
            <a:p>
              <a:pPr algn="just">
                <a:spcBef>
                  <a:spcPct val="50000"/>
                </a:spcBef>
              </a:pPr>
              <a:r>
                <a:rPr lang="zh-CN" altLang="en-US" sz="2400" dirty="0">
                  <a:solidFill>
                    <a:srgbClr val="020F0A"/>
                  </a:solidFill>
                  <a:latin typeface="宋体" panose="02010600030101010101" pitchFamily="2" charset="-122"/>
                  <a:ea typeface="宋体" panose="02010600030101010101" pitchFamily="2" charset="-122"/>
                </a:rPr>
                <a:t>存在</a:t>
              </a:r>
              <a:r>
                <a:rPr lang="zh-CN" altLang="en-US" sz="2400" dirty="0">
                  <a:solidFill>
                    <a:srgbClr val="FF0000"/>
                  </a:solidFill>
                  <a:latin typeface="宋体" panose="02010600030101010101" pitchFamily="2" charset="-122"/>
                  <a:ea typeface="宋体" panose="02010600030101010101" pitchFamily="2" charset="-122"/>
                </a:rPr>
                <a:t>任何</a:t>
              </a:r>
              <a:r>
                <a:rPr lang="zh-CN" altLang="en-US" sz="2400" dirty="0">
                  <a:solidFill>
                    <a:srgbClr val="020F0A"/>
                  </a:solidFill>
                  <a:latin typeface="宋体" panose="02010600030101010101" pitchFamily="2" charset="-122"/>
                  <a:ea typeface="宋体" panose="02010600030101010101" pitchFamily="2" charset="-122"/>
                </a:rPr>
                <a:t>物体之间</a:t>
              </a:r>
              <a:endParaRPr lang="zh-CN" altLang="en-US" sz="2400" dirty="0">
                <a:solidFill>
                  <a:srgbClr val="020F0A"/>
                </a:solidFill>
                <a:latin typeface="宋体" panose="02010600030101010101" pitchFamily="2" charset="-122"/>
                <a:ea typeface="宋体" panose="02010600030101010101" pitchFamily="2" charset="-122"/>
              </a:endParaRPr>
            </a:p>
          </p:txBody>
        </p:sp>
        <p:sp>
          <p:nvSpPr>
            <p:cNvPr id="10" name="文本框 9"/>
            <p:cNvSpPr txBox="1"/>
            <p:nvPr/>
          </p:nvSpPr>
          <p:spPr>
            <a:xfrm>
              <a:off x="875" y="9998"/>
              <a:ext cx="3810" cy="725"/>
            </a:xfrm>
            <a:prstGeom prst="rect">
              <a:avLst/>
            </a:prstGeom>
            <a:solidFill>
              <a:schemeClr val="bg1"/>
            </a:solidFill>
            <a:ln w="9525">
              <a:noFill/>
            </a:ln>
          </p:spPr>
          <p:txBody>
            <a:bodyPr wrap="square" anchor="t" anchorCtr="0">
              <a:spAutoFit/>
            </a:bodyPr>
            <a:p>
              <a:pPr algn="just">
                <a:spcBef>
                  <a:spcPct val="50000"/>
                </a:spcBef>
              </a:pPr>
              <a:r>
                <a:rPr lang="zh-CN" altLang="en-US" sz="2400" dirty="0">
                  <a:solidFill>
                    <a:srgbClr val="020F0A"/>
                  </a:solidFill>
                  <a:latin typeface="宋体" panose="02010600030101010101" pitchFamily="2" charset="-122"/>
                  <a:ea typeface="宋体" panose="02010600030101010101" pitchFamily="2" charset="-122"/>
                </a:rPr>
                <a:t>只有</a:t>
              </a:r>
              <a:r>
                <a:rPr lang="zh-CN" altLang="en-US" sz="2400" dirty="0">
                  <a:solidFill>
                    <a:srgbClr val="FF0000"/>
                  </a:solidFill>
                  <a:latin typeface="宋体" panose="02010600030101010101" pitchFamily="2" charset="-122"/>
                  <a:ea typeface="宋体" panose="02010600030101010101" pitchFamily="2" charset="-122"/>
                </a:rPr>
                <a:t>吸引</a:t>
              </a:r>
              <a:r>
                <a:rPr lang="zh-CN" altLang="en-US" sz="2400" dirty="0">
                  <a:solidFill>
                    <a:srgbClr val="020F0A"/>
                  </a:solidFill>
                  <a:latin typeface="宋体" panose="02010600030101010101" pitchFamily="2" charset="-122"/>
                  <a:ea typeface="宋体" panose="02010600030101010101" pitchFamily="2" charset="-122"/>
                </a:rPr>
                <a:t>作用</a:t>
              </a:r>
              <a:endParaRPr lang="zh-CN" altLang="en-US" sz="2400" dirty="0">
                <a:solidFill>
                  <a:srgbClr val="020F0A"/>
                </a:solidFill>
                <a:latin typeface="宋体" panose="02010600030101010101" pitchFamily="2" charset="-122"/>
                <a:ea typeface="宋体" panose="02010600030101010101" pitchFamily="2" charset="-122"/>
              </a:endParaRPr>
            </a:p>
          </p:txBody>
        </p:sp>
        <p:sp>
          <p:nvSpPr>
            <p:cNvPr id="12" name="左大括号 11"/>
            <p:cNvSpPr/>
            <p:nvPr/>
          </p:nvSpPr>
          <p:spPr>
            <a:xfrm>
              <a:off x="488" y="9175"/>
              <a:ext cx="317" cy="1270"/>
            </a:xfrm>
            <a:prstGeom prst="leftBrace">
              <a:avLst>
                <a:gd name="adj1" fmla="val 8203"/>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nchorCtr="0"/>
            <a:p>
              <a:pPr defTabSz="914400"/>
              <a:endParaRPr lang="zh-CN" altLang="en-US">
                <a:solidFill>
                  <a:srgbClr val="020F0A"/>
                </a:solidFill>
                <a:latin typeface="Times New Roman" panose="02020603050405020304" pitchFamily="18" charset="0"/>
                <a:ea typeface="宋体" panose="02010600030101010101" pitchFamily="2" charset="-122"/>
              </a:endParaRPr>
            </a:p>
          </p:txBody>
        </p:sp>
      </p:grpSp>
      <p:graphicFrame>
        <p:nvGraphicFramePr>
          <p:cNvPr id="341000" name="对象 340999"/>
          <p:cNvGraphicFramePr/>
          <p:nvPr/>
        </p:nvGraphicFramePr>
        <p:xfrm>
          <a:off x="431483" y="5024438"/>
          <a:ext cx="3516312" cy="450850"/>
        </p:xfrm>
        <a:graphic>
          <a:graphicData uri="http://schemas.openxmlformats.org/presentationml/2006/ole">
            <mc:AlternateContent xmlns:mc="http://schemas.openxmlformats.org/markup-compatibility/2006">
              <mc:Choice xmlns:v="urn:schemas-microsoft-com:vml" Requires="v">
                <p:oleObj spid="_x0000_s3086" name="" r:id="rId4" imgW="1917700" imgH="228600" progId="Equation.3">
                  <p:embed/>
                </p:oleObj>
              </mc:Choice>
              <mc:Fallback>
                <p:oleObj name="" r:id="rId4" imgW="1917700" imgH="228600" progId="Equation.3">
                  <p:embed/>
                  <p:pic>
                    <p:nvPicPr>
                      <p:cNvPr id="0" name="图片 3085"/>
                      <p:cNvPicPr/>
                      <p:nvPr/>
                    </p:nvPicPr>
                    <p:blipFill>
                      <a:blip r:embed="rId5"/>
                      <a:stretch>
                        <a:fillRect/>
                      </a:stretch>
                    </p:blipFill>
                    <p:spPr>
                      <a:xfrm>
                        <a:off x="431483" y="5024438"/>
                        <a:ext cx="3516312" cy="450850"/>
                      </a:xfrm>
                      <a:prstGeom prst="rect">
                        <a:avLst/>
                      </a:prstGeom>
                      <a:noFill/>
                      <a:ln w="38100">
                        <a:noFill/>
                        <a:miter/>
                      </a:ln>
                    </p:spPr>
                  </p:pic>
                </p:oleObj>
              </mc:Fallback>
            </mc:AlternateContent>
          </a:graphicData>
        </a:graphic>
      </p:graphicFrame>
      <p:sp>
        <p:nvSpPr>
          <p:cNvPr id="14" name="文本框 13"/>
          <p:cNvSpPr txBox="1"/>
          <p:nvPr/>
        </p:nvSpPr>
        <p:spPr>
          <a:xfrm>
            <a:off x="5461000" y="230188"/>
            <a:ext cx="1898650" cy="583565"/>
          </a:xfrm>
          <a:prstGeom prst="rect">
            <a:avLst/>
          </a:prstGeom>
          <a:noFill/>
          <a:ln w="9525">
            <a:noFill/>
          </a:ln>
        </p:spPr>
        <p:txBody>
          <a:bodyPr wrap="square" anchor="t" anchorCtr="0">
            <a:spAutoFit/>
          </a:bodyPr>
          <a:p>
            <a:pPr algn="just">
              <a:spcBef>
                <a:spcPct val="50000"/>
              </a:spcBef>
            </a:pPr>
            <a:r>
              <a:rPr lang="en-US" altLang="zh-CN" sz="3200" dirty="0">
                <a:solidFill>
                  <a:schemeClr val="tx1"/>
                </a:solidFill>
                <a:latin typeface="宋体" panose="02010600030101010101" pitchFamily="2" charset="-122"/>
                <a:ea typeface="宋体" panose="02010600030101010101" pitchFamily="2" charset="-122"/>
              </a:rPr>
              <a:t> </a:t>
            </a:r>
            <a:r>
              <a:rPr lang="zh-CN" altLang="zh-CN" sz="3200" dirty="0">
                <a:solidFill>
                  <a:schemeClr val="tx1"/>
                </a:solidFill>
                <a:latin typeface="宋体" panose="02010600030101010101" pitchFamily="2" charset="-122"/>
                <a:ea typeface="宋体" panose="02010600030101010101" pitchFamily="2" charset="-122"/>
              </a:rPr>
              <a:t>库仑力</a:t>
            </a:r>
            <a:endParaRPr lang="en-US" altLang="zh-CN" sz="3200" dirty="0">
              <a:solidFill>
                <a:schemeClr val="tx1"/>
              </a:solidFill>
              <a:latin typeface="宋体" panose="02010600030101010101" pitchFamily="2" charset="-122"/>
              <a:ea typeface="宋体" panose="02010600030101010101" pitchFamily="2" charset="-122"/>
            </a:endParaRPr>
          </a:p>
        </p:txBody>
      </p:sp>
      <p:graphicFrame>
        <p:nvGraphicFramePr>
          <p:cNvPr id="376836" name="Object 5"/>
          <p:cNvGraphicFramePr/>
          <p:nvPr/>
        </p:nvGraphicFramePr>
        <p:xfrm>
          <a:off x="5702300" y="3711575"/>
          <a:ext cx="1706563" cy="957263"/>
        </p:xfrm>
        <a:graphic>
          <a:graphicData uri="http://schemas.openxmlformats.org/presentationml/2006/ole">
            <mc:AlternateContent xmlns:mc="http://schemas.openxmlformats.org/markup-compatibility/2006">
              <mc:Choice xmlns:v="urn:schemas-microsoft-com:vml" Requires="v">
                <p:oleObj spid="_x0000_s3087" name="" r:id="rId6" imgW="698500" imgH="393700" progId="Equation.3">
                  <p:embed/>
                </p:oleObj>
              </mc:Choice>
              <mc:Fallback>
                <p:oleObj name="" r:id="rId6" imgW="698500" imgH="393700" progId="Equation.3">
                  <p:embed/>
                  <p:pic>
                    <p:nvPicPr>
                      <p:cNvPr id="0" name="图片 3086"/>
                      <p:cNvPicPr/>
                      <p:nvPr/>
                    </p:nvPicPr>
                    <p:blipFill>
                      <a:blip r:embed="rId7"/>
                      <a:stretch>
                        <a:fillRect/>
                      </a:stretch>
                    </p:blipFill>
                    <p:spPr>
                      <a:xfrm>
                        <a:off x="5702300" y="3711575"/>
                        <a:ext cx="1706563" cy="957263"/>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9" name="文本框 28"/>
          <p:cNvSpPr txBox="1"/>
          <p:nvPr/>
        </p:nvSpPr>
        <p:spPr>
          <a:xfrm>
            <a:off x="5054600" y="5019675"/>
            <a:ext cx="3282950" cy="460375"/>
          </a:xfrm>
          <a:prstGeom prst="rect">
            <a:avLst/>
          </a:prstGeom>
          <a:noFill/>
          <a:ln w="9525">
            <a:noFill/>
          </a:ln>
        </p:spPr>
        <p:txBody>
          <a:bodyPr wrap="none" anchor="t" anchorCtr="0">
            <a:spAutoFit/>
          </a:bodyPr>
          <a:p>
            <a:pPr>
              <a:spcBef>
                <a:spcPct val="20000"/>
              </a:spcBef>
            </a:pPr>
            <a:r>
              <a:rPr lang="en-US" altLang="zh-CN" sz="2400" i="1">
                <a:solidFill>
                  <a:srgbClr val="000000"/>
                </a:solidFill>
                <a:latin typeface="Times New Roman" panose="02020603050405020304" pitchFamily="18" charset="0"/>
                <a:ea typeface="宋体" panose="02010600030101010101" pitchFamily="2" charset="-122"/>
              </a:rPr>
              <a:t>k</a:t>
            </a:r>
            <a:r>
              <a:rPr lang="en-US" altLang="zh-CN" sz="2400">
                <a:solidFill>
                  <a:srgbClr val="000000"/>
                </a:solidFill>
                <a:latin typeface="Times New Roman" panose="02020603050405020304" pitchFamily="18" charset="0"/>
                <a:ea typeface="宋体" panose="02010600030101010101" pitchFamily="2" charset="-122"/>
              </a:rPr>
              <a:t>= 8.9880</a:t>
            </a:r>
            <a:r>
              <a:rPr lang="en-US" altLang="zh-CN" sz="240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a:solidFill>
                  <a:srgbClr val="000000"/>
                </a:solidFill>
                <a:latin typeface="Times New Roman" panose="02020603050405020304" pitchFamily="18" charset="0"/>
                <a:ea typeface="宋体" panose="02010600030101010101" pitchFamily="2" charset="-122"/>
              </a:rPr>
              <a:t>10</a:t>
            </a:r>
            <a:r>
              <a:rPr lang="en-US" altLang="zh-CN" sz="2400" baseline="30000">
                <a:solidFill>
                  <a:srgbClr val="000000"/>
                </a:solidFill>
                <a:latin typeface="Times New Roman" panose="02020603050405020304" pitchFamily="18" charset="0"/>
                <a:ea typeface="宋体" panose="02010600030101010101" pitchFamily="2" charset="-122"/>
              </a:rPr>
              <a:t> 9 </a:t>
            </a:r>
            <a:r>
              <a:rPr lang="en-US" altLang="zh-CN" sz="2400">
                <a:solidFill>
                  <a:srgbClr val="000000"/>
                </a:solidFill>
                <a:latin typeface="Times New Roman" panose="02020603050405020304" pitchFamily="18" charset="0"/>
                <a:ea typeface="宋体" panose="02010600030101010101" pitchFamily="2" charset="-122"/>
              </a:rPr>
              <a:t>  </a:t>
            </a:r>
            <a:r>
              <a:rPr lang="en-US" altLang="zh-CN" sz="2400" i="1">
                <a:solidFill>
                  <a:srgbClr val="000000"/>
                </a:solidFill>
                <a:latin typeface="Times New Roman" panose="02020603050405020304" pitchFamily="18" charset="0"/>
                <a:ea typeface="宋体" panose="02010600030101010101" pitchFamily="2" charset="-122"/>
              </a:rPr>
              <a:t>N·m</a:t>
            </a:r>
            <a:r>
              <a:rPr lang="en-US" altLang="zh-CN" sz="2400" baseline="30000">
                <a:solidFill>
                  <a:srgbClr val="000000"/>
                </a:solidFill>
                <a:latin typeface="Times New Roman" panose="02020603050405020304" pitchFamily="18" charset="0"/>
                <a:ea typeface="宋体" panose="02010600030101010101" pitchFamily="2" charset="-122"/>
              </a:rPr>
              <a:t>2</a:t>
            </a:r>
            <a:r>
              <a:rPr lang="en-US" altLang="zh-CN" sz="2400">
                <a:solidFill>
                  <a:srgbClr val="000000"/>
                </a:solidFill>
                <a:latin typeface="Times New Roman" panose="02020603050405020304" pitchFamily="18" charset="0"/>
                <a:ea typeface="宋体" panose="02010600030101010101" pitchFamily="2" charset="-122"/>
              </a:rPr>
              <a:t>/</a:t>
            </a:r>
            <a:r>
              <a:rPr lang="en-US" altLang="zh-CN" sz="2400" i="1">
                <a:solidFill>
                  <a:srgbClr val="000000"/>
                </a:solidFill>
                <a:latin typeface="Times New Roman" panose="02020603050405020304" pitchFamily="18" charset="0"/>
                <a:ea typeface="宋体" panose="02010600030101010101" pitchFamily="2" charset="-122"/>
              </a:rPr>
              <a:t>C</a:t>
            </a:r>
            <a:r>
              <a:rPr lang="en-US" altLang="zh-CN" sz="2400" baseline="30000">
                <a:solidFill>
                  <a:srgbClr val="000000"/>
                </a:solidFill>
                <a:latin typeface="Times New Roman" panose="02020603050405020304" pitchFamily="18" charset="0"/>
                <a:ea typeface="宋体" panose="02010600030101010101" pitchFamily="2" charset="-122"/>
              </a:rPr>
              <a:t>2</a:t>
            </a:r>
            <a:endParaRPr lang="zh-CN" altLang="en-US" sz="2400">
              <a:latin typeface="Arial" panose="020B0604020202020204" pitchFamily="34" charset="0"/>
              <a:ea typeface="宋体" panose="02010600030101010101" pitchFamily="2" charset="-122"/>
            </a:endParaRPr>
          </a:p>
        </p:txBody>
      </p:sp>
      <p:sp>
        <p:nvSpPr>
          <p:cNvPr id="34" name="文本框 33"/>
          <p:cNvSpPr txBox="1"/>
          <p:nvPr/>
        </p:nvSpPr>
        <p:spPr>
          <a:xfrm>
            <a:off x="3492500" y="3933190"/>
            <a:ext cx="1802765" cy="460375"/>
          </a:xfrm>
          <a:prstGeom prst="rect">
            <a:avLst/>
          </a:prstGeom>
          <a:noFill/>
          <a:ln w="12700" cmpd="sng">
            <a:solidFill>
              <a:schemeClr val="tx1"/>
            </a:solidFill>
            <a:prstDash val="solid"/>
          </a:ln>
        </p:spPr>
        <p:txBody>
          <a:bodyPr wrap="square">
            <a:spAutoFit/>
          </a:bodyPr>
          <a:p>
            <a:pPr algn="just">
              <a:spcBef>
                <a:spcPct val="50000"/>
              </a:spcBef>
            </a:pPr>
            <a:r>
              <a:rPr lang="zh-CN" sz="2400" noProof="1" dirty="0">
                <a:ln w="22225">
                  <a:solidFill>
                    <a:srgbClr val="FF0000"/>
                  </a:solidFill>
                  <a:prstDash val="solid"/>
                </a:ln>
                <a:solidFill>
                  <a:srgbClr val="FF0000"/>
                </a:solidFill>
                <a:latin typeface="宋体" panose="02010600030101010101" pitchFamily="2" charset="-122"/>
                <a:ea typeface="宋体" panose="02010600030101010101" pitchFamily="2" charset="-122"/>
                <a:cs typeface="+mn-cs"/>
              </a:rPr>
              <a:t>平方反比律</a:t>
            </a:r>
            <a:endParaRPr lang="zh-CN" sz="2400" noProof="1" dirty="0">
              <a:ln w="22225">
                <a:solidFill>
                  <a:srgbClr val="FF0000"/>
                </a:solidFill>
                <a:prstDash val="solid"/>
              </a:ln>
              <a:solidFill>
                <a:srgbClr val="FF0000"/>
              </a:solidFill>
              <a:latin typeface="宋体" panose="02010600030101010101" pitchFamily="2" charset="-122"/>
              <a:ea typeface="宋体" panose="02010600030101010101" pitchFamily="2" charset="-122"/>
              <a:cs typeface="+mn-cs"/>
            </a:endParaRPr>
          </a:p>
        </p:txBody>
      </p:sp>
      <p:sp>
        <p:nvSpPr>
          <p:cNvPr id="3" name="圆角矩形 2"/>
          <p:cNvSpPr/>
          <p:nvPr/>
        </p:nvSpPr>
        <p:spPr>
          <a:xfrm>
            <a:off x="6560820" y="5073650"/>
            <a:ext cx="502920" cy="393700"/>
          </a:xfrm>
          <a:prstGeom prst="roundRect">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8"/>
          <a:stretch>
            <a:fillRect/>
          </a:stretch>
        </p:blipFill>
        <p:spPr>
          <a:xfrm>
            <a:off x="4855845" y="925195"/>
            <a:ext cx="3348990" cy="2472690"/>
          </a:xfrm>
          <a:prstGeom prst="rect">
            <a:avLst/>
          </a:prstGeom>
        </p:spPr>
      </p:pic>
      <p:sp>
        <p:nvSpPr>
          <p:cNvPr id="5" name="文本框 4"/>
          <p:cNvSpPr txBox="1"/>
          <p:nvPr/>
        </p:nvSpPr>
        <p:spPr>
          <a:xfrm>
            <a:off x="3836670" y="124460"/>
            <a:ext cx="1217295" cy="768350"/>
          </a:xfrm>
          <a:prstGeom prst="rect">
            <a:avLst/>
          </a:prstGeom>
          <a:noFill/>
          <a:ln w="9525">
            <a:noFill/>
          </a:ln>
        </p:spPr>
        <p:txBody>
          <a:bodyPr wrap="square" anchor="t" anchorCtr="0">
            <a:spAutoFit/>
          </a:bodyPr>
          <a:p>
            <a:pPr algn="just">
              <a:spcBef>
                <a:spcPct val="50000"/>
              </a:spcBef>
            </a:pPr>
            <a:r>
              <a:rPr lang="en-US" altLang="zh-CN" sz="4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Vs</a:t>
            </a:r>
            <a:endParaRPr lang="en-US" altLang="zh-CN" sz="4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4852670" y="5789930"/>
            <a:ext cx="3299460" cy="977900"/>
            <a:chOff x="7642" y="9118"/>
            <a:chExt cx="5196" cy="1540"/>
          </a:xfrm>
        </p:grpSpPr>
        <p:sp>
          <p:nvSpPr>
            <p:cNvPr id="31" name="文本框 30"/>
            <p:cNvSpPr txBox="1"/>
            <p:nvPr/>
          </p:nvSpPr>
          <p:spPr>
            <a:xfrm>
              <a:off x="8100" y="9118"/>
              <a:ext cx="4738" cy="1540"/>
            </a:xfrm>
            <a:prstGeom prst="rect">
              <a:avLst/>
            </a:prstGeom>
            <a:solidFill>
              <a:schemeClr val="bg1"/>
            </a:solidFill>
            <a:ln w="9525">
              <a:noFill/>
            </a:ln>
          </p:spPr>
          <p:txBody>
            <a:bodyPr wrap="square" anchor="t" anchorCtr="0">
              <a:spAutoFit/>
            </a:bodyPr>
            <a:p>
              <a:pPr algn="just">
                <a:lnSpc>
                  <a:spcPct val="120000"/>
                </a:lnSpc>
                <a:spcBef>
                  <a:spcPct val="50000"/>
                </a:spcBef>
              </a:pPr>
              <a:r>
                <a:rPr lang="zh-CN" altLang="en-US" sz="2400" dirty="0">
                  <a:solidFill>
                    <a:srgbClr val="020F0A"/>
                  </a:solidFill>
                  <a:latin typeface="宋体" panose="02010600030101010101" pitchFamily="2" charset="-122"/>
                  <a:ea typeface="宋体" panose="02010600030101010101" pitchFamily="2" charset="-122"/>
                </a:rPr>
                <a:t>存在两个</a:t>
              </a:r>
              <a:r>
                <a:rPr lang="zh-CN" altLang="en-US" sz="2400" dirty="0">
                  <a:solidFill>
                    <a:srgbClr val="FF0000"/>
                  </a:solidFill>
                  <a:latin typeface="宋体" panose="02010600030101010101" pitchFamily="2" charset="-122"/>
                  <a:ea typeface="宋体" panose="02010600030101010101" pitchFamily="2" charset="-122"/>
                </a:rPr>
                <a:t>带电体</a:t>
              </a:r>
              <a:r>
                <a:rPr lang="zh-CN" altLang="en-US" sz="2400" dirty="0">
                  <a:solidFill>
                    <a:srgbClr val="020F0A"/>
                  </a:solidFill>
                  <a:latin typeface="宋体" panose="02010600030101010101" pitchFamily="2" charset="-122"/>
                  <a:ea typeface="宋体" panose="02010600030101010101" pitchFamily="2" charset="-122"/>
                </a:rPr>
                <a:t>之间，</a:t>
              </a:r>
              <a:r>
                <a:rPr lang="zh-CN" altLang="en-US" sz="2400" dirty="0">
                  <a:solidFill>
                    <a:srgbClr val="FF0000"/>
                  </a:solidFill>
                  <a:latin typeface="宋体" panose="02010600030101010101" pitchFamily="2" charset="-122"/>
                  <a:ea typeface="宋体" panose="02010600030101010101" pitchFamily="2" charset="-122"/>
                </a:rPr>
                <a:t>可吸引可排斥</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13" name="左大括号 12"/>
            <p:cNvSpPr/>
            <p:nvPr/>
          </p:nvSpPr>
          <p:spPr>
            <a:xfrm>
              <a:off x="7642" y="9399"/>
              <a:ext cx="317" cy="1066"/>
            </a:xfrm>
            <a:prstGeom prst="leftBrace">
              <a:avLst>
                <a:gd name="adj1" fmla="val 8203"/>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nchorCtr="0"/>
            <a:p>
              <a:pPr defTabSz="914400"/>
              <a:endParaRPr lang="zh-CN" altLang="en-US">
                <a:solidFill>
                  <a:srgbClr val="020F0A"/>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Par">
                                  <p:stCondLst>
                                    <p:cond delay="0"/>
                                  </p:stCondLst>
                                  <p:childTnLst>
                                    <p:set>
                                      <p:cBhvr>
                                        <p:cTn id="11" dur="500"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1000"/>
                                        </p:tgtEl>
                                        <p:attrNameLst>
                                          <p:attrName>style.visibility</p:attrName>
                                        </p:attrNameLst>
                                      </p:cBhvr>
                                      <p:to>
                                        <p:strVal val="visible"/>
                                      </p:to>
                                    </p:set>
                                    <p:animEffect transition="in" filter="wipe(left)">
                                      <p:cBhvr>
                                        <p:cTn id="17" dur="500"/>
                                        <p:tgtEl>
                                          <p:spTgt spid="3410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bldLvl="0" animBg="1"/>
      <p:bldP spid="2" grpId="0" bldLvl="0" animBg="1"/>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621155" y="1558925"/>
            <a:ext cx="6932295" cy="5047615"/>
          </a:xfrm>
          <a:prstGeom prst="rect">
            <a:avLst/>
          </a:prstGeom>
        </p:spPr>
      </p:pic>
      <p:sp>
        <p:nvSpPr>
          <p:cNvPr id="5" name="标题 4"/>
          <p:cNvSpPr>
            <a:spLocks noGrp="1"/>
          </p:cNvSpPr>
          <p:nvPr>
            <p:ph type="title"/>
          </p:nvPr>
        </p:nvSpPr>
        <p:spPr>
          <a:xfrm>
            <a:off x="323850" y="213678"/>
            <a:ext cx="8229600" cy="1143000"/>
          </a:xfrm>
        </p:spPr>
        <p:txBody>
          <a:bodyPr/>
          <a:p>
            <a:r>
              <a:rPr lang="zh-CN" altLang="en-US" b="1"/>
              <a:t>扭秤实验</a:t>
            </a:r>
            <a:r>
              <a:rPr lang="en-US" altLang="zh-CN" b="1">
                <a:solidFill>
                  <a:srgbClr val="C00000"/>
                </a:solidFill>
              </a:rPr>
              <a:t>“</a:t>
            </a:r>
            <a:r>
              <a:rPr lang="zh-CN" altLang="en-US" b="1">
                <a:solidFill>
                  <a:srgbClr val="C00000"/>
                </a:solidFill>
              </a:rPr>
              <a:t>揭秘</a:t>
            </a:r>
            <a:r>
              <a:rPr lang="en-US" altLang="zh-CN" b="1">
                <a:solidFill>
                  <a:srgbClr val="C00000"/>
                </a:solidFill>
              </a:rPr>
              <a:t>”</a:t>
            </a:r>
            <a:endParaRPr lang="en-US" altLang="zh-CN" b="1">
              <a:solidFill>
                <a:srgbClr val="C00000"/>
              </a:solidFill>
            </a:endParaRPr>
          </a:p>
        </p:txBody>
      </p:sp>
      <p:pic>
        <p:nvPicPr>
          <p:cNvPr id="6" name="图片 5"/>
          <p:cNvPicPr>
            <a:picLocks noChangeAspect="1"/>
          </p:cNvPicPr>
          <p:nvPr/>
        </p:nvPicPr>
        <p:blipFill>
          <a:blip r:embed="rId2"/>
          <a:stretch>
            <a:fillRect/>
          </a:stretch>
        </p:blipFill>
        <p:spPr>
          <a:xfrm>
            <a:off x="10795" y="-13335"/>
            <a:ext cx="1784985" cy="2102485"/>
          </a:xfrm>
          <a:prstGeom prst="rect">
            <a:avLst/>
          </a:prstGeom>
          <a:effectLst>
            <a:softEdge rad="63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364490" y="1828800"/>
            <a:ext cx="3537585" cy="4762500"/>
          </a:xfrm>
          <a:prstGeom prst="rect">
            <a:avLst/>
          </a:prstGeom>
        </p:spPr>
      </p:pic>
      <p:pic>
        <p:nvPicPr>
          <p:cNvPr id="5" name="图片 4"/>
          <p:cNvPicPr>
            <a:picLocks noChangeAspect="1"/>
          </p:cNvPicPr>
          <p:nvPr/>
        </p:nvPicPr>
        <p:blipFill>
          <a:blip r:embed="rId3"/>
          <a:stretch>
            <a:fillRect/>
          </a:stretch>
        </p:blipFill>
        <p:spPr>
          <a:xfrm>
            <a:off x="4483100" y="2489835"/>
            <a:ext cx="4359910" cy="2873375"/>
          </a:xfrm>
          <a:prstGeom prst="rect">
            <a:avLst/>
          </a:prstGeom>
        </p:spPr>
      </p:pic>
      <p:sp>
        <p:nvSpPr>
          <p:cNvPr id="3" name="标题 2"/>
          <p:cNvSpPr/>
          <p:nvPr>
            <p:ph type="title"/>
          </p:nvPr>
        </p:nvSpPr>
        <p:spPr/>
        <p:txBody>
          <a:bodyPr/>
          <a:p>
            <a:r>
              <a:rPr lang="zh-CN" altLang="en-US" b="1">
                <a:solidFill>
                  <a:srgbClr val="C00000"/>
                </a:solidFill>
              </a:rPr>
              <a:t>卡文迪许扭秤实验</a:t>
            </a:r>
            <a:endParaRPr lang="zh-CN" altLang="en-US" b="1">
              <a:solidFill>
                <a:srgbClr val="C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xfrm>
            <a:off x="447675" y="11113"/>
            <a:ext cx="8229600" cy="781050"/>
          </a:xfrm>
        </p:spPr>
        <p:txBody>
          <a:bodyPr anchor="ctr"/>
          <a:p>
            <a:r>
              <a:rPr lang="zh-CN" altLang="en-US" sz="3600" b="1">
                <a:solidFill>
                  <a:srgbClr val="C00000"/>
                </a:solidFill>
              </a:rPr>
              <a:t>杨氏模量的测量</a:t>
            </a:r>
            <a:endParaRPr lang="zh-CN" altLang="en-US" sz="3600" b="1">
              <a:solidFill>
                <a:srgbClr val="C00000"/>
              </a:solidFill>
            </a:endParaRPr>
          </a:p>
        </p:txBody>
      </p:sp>
      <p:pic>
        <p:nvPicPr>
          <p:cNvPr id="23554" name="图片 4"/>
          <p:cNvPicPr>
            <a:picLocks noChangeAspect="1"/>
          </p:cNvPicPr>
          <p:nvPr/>
        </p:nvPicPr>
        <p:blipFill>
          <a:blip r:embed="rId1"/>
          <a:stretch>
            <a:fillRect/>
          </a:stretch>
        </p:blipFill>
        <p:spPr>
          <a:xfrm>
            <a:off x="-26987" y="676275"/>
            <a:ext cx="9159875" cy="6203950"/>
          </a:xfrm>
          <a:prstGeom prst="rect">
            <a:avLst/>
          </a:prstGeom>
          <a:noFill/>
          <a:ln w="9525">
            <a:noFill/>
          </a:ln>
        </p:spPr>
      </p:pic>
      <p:pic>
        <p:nvPicPr>
          <p:cNvPr id="4" name="内容占位符 3"/>
          <p:cNvPicPr>
            <a:picLocks noChangeAspect="1"/>
          </p:cNvPicPr>
          <p:nvPr>
            <p:ph idx="1"/>
          </p:nvPr>
        </p:nvPicPr>
        <p:blipFill>
          <a:blip r:embed="rId2"/>
          <a:stretch>
            <a:fillRect/>
          </a:stretch>
        </p:blipFill>
        <p:spPr>
          <a:xfrm>
            <a:off x="5206365" y="676910"/>
            <a:ext cx="3926837" cy="2174875"/>
          </a:xfrm>
          <a:effectLst>
            <a:softEdge rad="88900"/>
          </a:effectLst>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7322185" y="2071369"/>
              <a:ext cx="17780" cy="360"/>
            </p14:xfrm>
          </p:contentPart>
        </mc:Choice>
        <mc:Fallback xmlns="">
          <p:pic>
            <p:nvPicPr>
              <p:cNvPr id="3" name="墨迹 2"/>
            </p:nvPicPr>
            <p:blipFill>
              <a:blip r:embed="rId4"/>
            </p:blipFill>
            <p:spPr>
              <a:xfrm>
                <a:off x="7322185" y="2071369"/>
                <a:ext cx="1778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553585" y="3910965"/>
              <a:ext cx="18415" cy="360"/>
            </p14:xfrm>
          </p:contentPart>
        </mc:Choice>
        <mc:Fallback xmlns="">
          <p:pic>
            <p:nvPicPr>
              <p:cNvPr id="6" name="墨迹 5"/>
            </p:nvPicPr>
            <p:blipFill>
              <a:blip r:embed="rId4"/>
            </p:blipFill>
            <p:spPr>
              <a:xfrm>
                <a:off x="4553585" y="3910965"/>
                <a:ext cx="18415" cy="360"/>
              </a:xfrm>
              <a:prstGeom prst="rect"/>
            </p:spPr>
          </p:pic>
        </mc:Fallback>
      </mc:AlternateContent>
      <p:pic>
        <p:nvPicPr>
          <p:cNvPr id="12290" name="内容占位符 5"/>
          <p:cNvPicPr>
            <a:picLocks noGrp="1" noChangeAspect="1"/>
          </p:cNvPicPr>
          <p:nvPr/>
        </p:nvPicPr>
        <p:blipFill>
          <a:blip r:embed="rId6"/>
          <a:srcRect t="9673" r="3900"/>
          <a:stretch>
            <a:fillRect/>
          </a:stretch>
        </p:blipFill>
        <p:spPr>
          <a:xfrm>
            <a:off x="284480" y="1135380"/>
            <a:ext cx="4484370" cy="3300095"/>
          </a:xfrm>
          <a:prstGeom prst="ellipse">
            <a:avLst/>
          </a:prstGeom>
          <a:noFill/>
          <a:ln w="9525">
            <a:noFill/>
          </a:ln>
        </p:spPr>
      </p:pic>
      <p:sp>
        <p:nvSpPr>
          <p:cNvPr id="8" name="椭圆 7"/>
          <p:cNvSpPr/>
          <p:nvPr/>
        </p:nvSpPr>
        <p:spPr>
          <a:xfrm>
            <a:off x="7524750" y="3503613"/>
            <a:ext cx="1138238" cy="644525"/>
          </a:xfrm>
          <a:prstGeom prst="ellipse">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9" name="直接箭头连接符 8"/>
          <p:cNvCxnSpPr/>
          <p:nvPr/>
        </p:nvCxnSpPr>
        <p:spPr>
          <a:xfrm flipH="1" flipV="1">
            <a:off x="4859338" y="3260725"/>
            <a:ext cx="2665413" cy="565150"/>
          </a:xfrm>
          <a:prstGeom prst="straightConnector1">
            <a:avLst/>
          </a:prstGeom>
          <a:ln w="12700"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blinds(horizontal)">
                                      <p:cBhvr>
                                        <p:cTn id="16" dur="500"/>
                                        <p:tgtEl>
                                          <p:spTgt spid="1229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8290" y="274638"/>
            <a:ext cx="8229600" cy="1143000"/>
          </a:xfrm>
        </p:spPr>
        <p:txBody>
          <a:bodyPr/>
          <a:p>
            <a:r>
              <a:rPr lang="zh-CN" altLang="en-US" sz="3600" b="1">
                <a:solidFill>
                  <a:srgbClr val="FF0000"/>
                </a:solidFill>
              </a:rPr>
              <a:t>思考：</a:t>
            </a:r>
            <a:r>
              <a:rPr lang="zh-CN" altLang="en-US" sz="3600" b="1">
                <a:solidFill>
                  <a:schemeClr val="tx1"/>
                </a:solidFill>
              </a:rPr>
              <a:t>刚好就是平方反比？</a:t>
            </a:r>
            <a:endParaRPr lang="zh-CN" altLang="en-US" sz="3600" b="1">
              <a:solidFill>
                <a:schemeClr val="tx1"/>
              </a:solidFill>
            </a:endParaRPr>
          </a:p>
        </p:txBody>
      </p:sp>
      <p:pic>
        <p:nvPicPr>
          <p:cNvPr id="4" name="内容占位符 3"/>
          <p:cNvPicPr>
            <a:picLocks noChangeAspect="1"/>
          </p:cNvPicPr>
          <p:nvPr>
            <p:ph idx="1"/>
          </p:nvPr>
        </p:nvPicPr>
        <p:blipFill>
          <a:blip r:embed="rId1"/>
          <a:stretch>
            <a:fillRect/>
          </a:stretch>
        </p:blipFill>
        <p:spPr>
          <a:xfrm>
            <a:off x="457200" y="2887345"/>
            <a:ext cx="8229600" cy="2745740"/>
          </a:xfrm>
          <a:prstGeom prst="rect">
            <a:avLst/>
          </a:prstGeom>
        </p:spPr>
      </p:pic>
      <p:graphicFrame>
        <p:nvGraphicFramePr>
          <p:cNvPr id="376836" name="Object 5"/>
          <p:cNvGraphicFramePr/>
          <p:nvPr/>
        </p:nvGraphicFramePr>
        <p:xfrm>
          <a:off x="3332480" y="1206500"/>
          <a:ext cx="2600960" cy="1373505"/>
        </p:xfrm>
        <a:graphic>
          <a:graphicData uri="http://schemas.openxmlformats.org/presentationml/2006/ole">
            <mc:AlternateContent xmlns:mc="http://schemas.openxmlformats.org/markup-compatibility/2006">
              <mc:Choice xmlns:v="urn:schemas-microsoft-com:vml" Requires="v">
                <p:oleObj spid="_x0000_s3087" name="" r:id="rId2" imgW="698500" imgH="393700" progId="Equation.3">
                  <p:embed/>
                </p:oleObj>
              </mc:Choice>
              <mc:Fallback>
                <p:oleObj name="" r:id="rId2" imgW="698500" imgH="393700" progId="Equation.3">
                  <p:embed/>
                  <p:pic>
                    <p:nvPicPr>
                      <p:cNvPr id="0" name="图片 3086"/>
                      <p:cNvPicPr/>
                      <p:nvPr/>
                    </p:nvPicPr>
                    <p:blipFill>
                      <a:blip r:embed="rId3"/>
                      <a:stretch>
                        <a:fillRect/>
                      </a:stretch>
                    </p:blipFill>
                    <p:spPr>
                      <a:xfrm>
                        <a:off x="3332480" y="1206500"/>
                        <a:ext cx="2600960" cy="1373505"/>
                      </a:xfrm>
                      <a:prstGeom prst="rect">
                        <a:avLst/>
                      </a:prstGeom>
                      <a:noFill/>
                      <a:ln w="9525" cap="flat" cmpd="sng">
                        <a:no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wipe(left)">
                                      <p:cBhvr>
                                        <p:cTn id="7" dur="500"/>
                                        <p:tgtEl>
                                          <p:spTgt spid="376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文本框 261121"/>
          <p:cNvSpPr txBox="1"/>
          <p:nvPr/>
        </p:nvSpPr>
        <p:spPr>
          <a:xfrm>
            <a:off x="1943100" y="266700"/>
            <a:ext cx="5868988" cy="641350"/>
          </a:xfrm>
          <a:prstGeom prst="rect">
            <a:avLst/>
          </a:prstGeom>
          <a:noFill/>
          <a:ln w="9525">
            <a:noFill/>
          </a:ln>
        </p:spPr>
        <p:txBody>
          <a:bodyPr anchor="t" anchorCtr="0">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10-2 </a:t>
            </a:r>
            <a:r>
              <a:rPr lang="zh-CN" altLang="en-US" sz="3600" dirty="0">
                <a:solidFill>
                  <a:srgbClr val="0000FF"/>
                </a:solidFill>
                <a:latin typeface="Times New Roman" panose="02020603050405020304" pitchFamily="18" charset="0"/>
                <a:ea typeface="宋体" panose="02010600030101010101" pitchFamily="2" charset="-122"/>
              </a:rPr>
              <a:t>电场  电场强度</a:t>
            </a:r>
            <a:endParaRPr lang="zh-CN" altLang="en-US" sz="3600" dirty="0">
              <a:solidFill>
                <a:srgbClr val="0000FF"/>
              </a:solidFill>
              <a:latin typeface="Times New Roman" panose="02020603050405020304" pitchFamily="18" charset="0"/>
              <a:ea typeface="宋体" panose="02010600030101010101" pitchFamily="2" charset="-122"/>
            </a:endParaRPr>
          </a:p>
        </p:txBody>
      </p:sp>
      <p:sp>
        <p:nvSpPr>
          <p:cNvPr id="261123" name="文本框 261122"/>
          <p:cNvSpPr txBox="1"/>
          <p:nvPr/>
        </p:nvSpPr>
        <p:spPr>
          <a:xfrm>
            <a:off x="76200" y="833438"/>
            <a:ext cx="5287963" cy="579437"/>
          </a:xfrm>
          <a:prstGeom prst="rect">
            <a:avLst/>
          </a:prstGeom>
          <a:noFill/>
          <a:ln w="9525">
            <a:noFill/>
          </a:ln>
        </p:spPr>
        <p:txBody>
          <a:bodyPr anchor="t" anchorCtr="0">
            <a:spAutoFit/>
          </a:bodyPr>
          <a:p>
            <a:pPr>
              <a:spcBef>
                <a:spcPct val="50000"/>
              </a:spcBef>
            </a:pPr>
            <a:r>
              <a:rPr lang="zh-CN" altLang="en-US" sz="3200" dirty="0">
                <a:solidFill>
                  <a:srgbClr val="CC0000"/>
                </a:solidFill>
                <a:latin typeface="华文行楷" panose="02010800040101010101" pitchFamily="2" charset="-122"/>
                <a:ea typeface="华文行楷" panose="02010800040101010101" pitchFamily="2" charset="-122"/>
              </a:rPr>
              <a:t>一、电场</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261124" name="文本框 261123"/>
          <p:cNvSpPr txBox="1"/>
          <p:nvPr/>
        </p:nvSpPr>
        <p:spPr>
          <a:xfrm>
            <a:off x="611188" y="3810000"/>
            <a:ext cx="5943600" cy="519113"/>
          </a:xfrm>
          <a:prstGeom prst="rect">
            <a:avLst/>
          </a:prstGeom>
          <a:noFill/>
          <a:ln w="9525">
            <a:noFill/>
          </a:ln>
        </p:spPr>
        <p:txBody>
          <a:bodyPr anchor="t" anchorCtr="0">
            <a:spAutoFit/>
          </a:bodyPr>
          <a:p>
            <a:pPr>
              <a:spcBef>
                <a:spcPct val="50000"/>
              </a:spcBef>
            </a:pPr>
            <a:r>
              <a:rPr lang="zh-CN" altLang="en-US" dirty="0">
                <a:solidFill>
                  <a:srgbClr val="0000FF"/>
                </a:solidFill>
                <a:latin typeface="宋体" panose="02010600030101010101" pitchFamily="2" charset="-122"/>
                <a:ea typeface="宋体" panose="02010600030101010101" pitchFamily="2" charset="-122"/>
              </a:rPr>
              <a:t>静电场：</a:t>
            </a:r>
            <a:r>
              <a:rPr lang="zh-CN" altLang="en-US" dirty="0">
                <a:latin typeface="宋体" panose="02010600030101010101" pitchFamily="2" charset="-122"/>
                <a:ea typeface="宋体" panose="02010600030101010101" pitchFamily="2" charset="-122"/>
              </a:rPr>
              <a:t>静止电荷所产生的电场。</a:t>
            </a:r>
            <a:endParaRPr lang="zh-CN" altLang="en-US" sz="2400" b="0" dirty="0">
              <a:latin typeface="宋体" panose="02010600030101010101" pitchFamily="2" charset="-122"/>
              <a:ea typeface="宋体" panose="02010600030101010101" pitchFamily="2" charset="-122"/>
            </a:endParaRPr>
          </a:p>
        </p:txBody>
      </p:sp>
      <p:sp>
        <p:nvSpPr>
          <p:cNvPr id="261125" name="文本框 261124"/>
          <p:cNvSpPr txBox="1"/>
          <p:nvPr/>
        </p:nvSpPr>
        <p:spPr>
          <a:xfrm>
            <a:off x="598488" y="4673600"/>
            <a:ext cx="4419600" cy="521970"/>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电场的两个重要性质：</a:t>
            </a:r>
            <a:endParaRPr lang="zh-CN" altLang="en-US" sz="2400" b="0" dirty="0">
              <a:latin typeface="Times New Roman" panose="02020603050405020304" pitchFamily="18" charset="0"/>
              <a:ea typeface="宋体" panose="02010600030101010101" pitchFamily="2" charset="-122"/>
            </a:endParaRPr>
          </a:p>
        </p:txBody>
      </p:sp>
      <p:sp>
        <p:nvSpPr>
          <p:cNvPr id="261126" name="文本框 261125"/>
          <p:cNvSpPr txBox="1"/>
          <p:nvPr/>
        </p:nvSpPr>
        <p:spPr>
          <a:xfrm>
            <a:off x="1513205" y="5351145"/>
            <a:ext cx="3241675" cy="521970"/>
          </a:xfrm>
          <a:prstGeom prst="rect">
            <a:avLst/>
          </a:prstGeom>
          <a:noFill/>
          <a:ln w="9525">
            <a:noFill/>
          </a:ln>
        </p:spPr>
        <p:txBody>
          <a:bodyPr wrap="square" anchor="t" anchorCtr="0">
            <a:spAutoFit/>
          </a:bodyPr>
          <a:p>
            <a:pPr>
              <a:spcBef>
                <a:spcPct val="50000"/>
              </a:spcBef>
              <a:buFont typeface="Arial" panose="020B0604020202020204" pitchFamily="34" charset="0"/>
              <a:buChar char="•"/>
            </a:pPr>
            <a:r>
              <a:rPr lang="zh-CN" altLang="en-US" dirty="0">
                <a:solidFill>
                  <a:srgbClr val="C00000"/>
                </a:solidFill>
                <a:latin typeface="Times New Roman" panose="02020603050405020304" pitchFamily="18" charset="0"/>
                <a:ea typeface="宋体" panose="02010600030101010101" pitchFamily="2" charset="-122"/>
              </a:rPr>
              <a:t>力 的 作 用</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261127" name="文本框 261126"/>
          <p:cNvSpPr txBox="1"/>
          <p:nvPr/>
        </p:nvSpPr>
        <p:spPr>
          <a:xfrm>
            <a:off x="1487805" y="6042025"/>
            <a:ext cx="2360295" cy="521970"/>
          </a:xfrm>
          <a:prstGeom prst="rect">
            <a:avLst/>
          </a:prstGeom>
          <a:noFill/>
          <a:ln w="9525">
            <a:noFill/>
          </a:ln>
        </p:spPr>
        <p:txBody>
          <a:bodyPr wrap="square" anchor="t" anchorCtr="0">
            <a:spAutoFit/>
          </a:bodyPr>
          <a:p>
            <a:pPr>
              <a:spcBef>
                <a:spcPct val="50000"/>
              </a:spcBef>
              <a:buFont typeface="Arial" panose="020B0604020202020204" pitchFamily="34" charset="0"/>
              <a:buChar char="•"/>
            </a:pPr>
            <a:r>
              <a:rPr lang="zh-CN" altLang="en-US" dirty="0">
                <a:solidFill>
                  <a:srgbClr val="C00000"/>
                </a:solidFill>
                <a:latin typeface="Times New Roman" panose="02020603050405020304" pitchFamily="18" charset="0"/>
                <a:ea typeface="宋体" panose="02010600030101010101" pitchFamily="2" charset="-122"/>
              </a:rPr>
              <a:t>作功的本领</a:t>
            </a:r>
            <a:r>
              <a:rPr lang="zh-CN" altLang="en-US" dirty="0">
                <a:latin typeface="Times New Roman" panose="02020603050405020304" pitchFamily="18" charset="0"/>
                <a:ea typeface="宋体" panose="02010600030101010101" pitchFamily="2" charset="-122"/>
              </a:rPr>
              <a:t> </a:t>
            </a:r>
            <a:endParaRPr lang="zh-CN" altLang="en-US" sz="2400" b="0" dirty="0">
              <a:latin typeface="Times New Roman" panose="02020603050405020304" pitchFamily="18" charset="0"/>
              <a:ea typeface="宋体" panose="02010600030101010101" pitchFamily="2" charset="-122"/>
            </a:endParaRPr>
          </a:p>
        </p:txBody>
      </p:sp>
      <p:sp>
        <p:nvSpPr>
          <p:cNvPr id="261128" name="文本框 261127"/>
          <p:cNvSpPr txBox="1"/>
          <p:nvPr/>
        </p:nvSpPr>
        <p:spPr>
          <a:xfrm>
            <a:off x="609600" y="1474788"/>
            <a:ext cx="8283575" cy="946150"/>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电荷使位于其周围空间中的其他电荷受到电力的作用。表明电荷周围存在着的一种</a:t>
            </a:r>
            <a:r>
              <a:rPr lang="zh-CN" altLang="en-US" dirty="0">
                <a:solidFill>
                  <a:srgbClr val="FF0000"/>
                </a:solidFill>
                <a:latin typeface="Times New Roman" panose="02020603050405020304" pitchFamily="18" charset="0"/>
                <a:ea typeface="宋体" panose="02010600030101010101" pitchFamily="2" charset="-122"/>
              </a:rPr>
              <a:t>特殊</a:t>
            </a:r>
            <a:r>
              <a:rPr lang="zh-CN" altLang="en-US" dirty="0">
                <a:latin typeface="Times New Roman" panose="02020603050405020304" pitchFamily="18" charset="0"/>
                <a:ea typeface="宋体" panose="02010600030101010101" pitchFamily="2" charset="-122"/>
              </a:rPr>
              <a:t>物质－</a:t>
            </a:r>
            <a:r>
              <a:rPr lang="zh-CN" altLang="en-US" dirty="0">
                <a:solidFill>
                  <a:srgbClr val="0000FF"/>
                </a:solidFill>
                <a:latin typeface="Times New Roman" panose="02020603050405020304" pitchFamily="18" charset="0"/>
                <a:ea typeface="宋体" panose="02010600030101010101" pitchFamily="2" charset="-122"/>
              </a:rPr>
              <a:t>电场</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grpSp>
        <p:nvGrpSpPr>
          <p:cNvPr id="2" name="组合 261128"/>
          <p:cNvGrpSpPr/>
          <p:nvPr/>
        </p:nvGrpSpPr>
        <p:grpSpPr>
          <a:xfrm>
            <a:off x="1447800" y="2514600"/>
            <a:ext cx="3375025" cy="1204913"/>
            <a:chOff x="912" y="1584"/>
            <a:chExt cx="2044" cy="759"/>
          </a:xfrm>
        </p:grpSpPr>
        <p:sp>
          <p:nvSpPr>
            <p:cNvPr id="19465" name="文本框 261129"/>
            <p:cNvSpPr txBox="1"/>
            <p:nvPr/>
          </p:nvSpPr>
          <p:spPr>
            <a:xfrm>
              <a:off x="912" y="1776"/>
              <a:ext cx="624" cy="339"/>
            </a:xfrm>
            <a:prstGeom prst="rect">
              <a:avLst/>
            </a:prstGeom>
            <a:noFill/>
            <a:ln w="19050" cap="flat" cmpd="sng">
              <a:solidFill>
                <a:srgbClr val="FF0000"/>
              </a:solidFill>
              <a:prstDash val="solid"/>
              <a:miter/>
              <a:headEnd type="none" w="med" len="med"/>
              <a:tailEnd type="none" w="med" len="med"/>
            </a:ln>
          </p:spPr>
          <p:txBody>
            <a:bodyPr anchor="t" anchorCtr="0">
              <a:spAutoFit/>
            </a:bodyPr>
            <a:p>
              <a:pPr>
                <a:spcBef>
                  <a:spcPct val="50000"/>
                </a:spcBef>
              </a:pPr>
              <a:r>
                <a:rPr lang="zh-CN" altLang="en-US" dirty="0">
                  <a:solidFill>
                    <a:srgbClr val="FF0000"/>
                  </a:solidFill>
                  <a:latin typeface="Times New Roman" panose="02020603050405020304" pitchFamily="18" charset="0"/>
                  <a:ea typeface="宋体" panose="02010600030101010101" pitchFamily="2" charset="-122"/>
                </a:rPr>
                <a:t>电荷</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9466" name="直接连接符 261130"/>
            <p:cNvSpPr/>
            <p:nvPr/>
          </p:nvSpPr>
          <p:spPr>
            <a:xfrm>
              <a:off x="1680" y="1920"/>
              <a:ext cx="576" cy="1"/>
            </a:xfrm>
            <a:prstGeom prst="line">
              <a:avLst/>
            </a:prstGeom>
            <a:ln w="28575" cap="flat" cmpd="sng">
              <a:solidFill>
                <a:schemeClr val="tx1"/>
              </a:solidFill>
              <a:prstDash val="solid"/>
              <a:round/>
              <a:headEnd type="none" w="med" len="med"/>
              <a:tailEnd type="triangle" w="med" len="med"/>
            </a:ln>
          </p:spPr>
        </p:sp>
        <p:sp>
          <p:nvSpPr>
            <p:cNvPr id="19467" name="文本框 261131"/>
            <p:cNvSpPr txBox="1"/>
            <p:nvPr/>
          </p:nvSpPr>
          <p:spPr>
            <a:xfrm>
              <a:off x="1632" y="1584"/>
              <a:ext cx="768" cy="327"/>
            </a:xfrm>
            <a:prstGeom prst="rect">
              <a:avLst/>
            </a:prstGeom>
            <a:noFill/>
            <a:ln w="9525">
              <a:noFill/>
            </a:ln>
          </p:spPr>
          <p:txBody>
            <a:bodyPr anchor="t" anchorCtr="0">
              <a:spAutoFit/>
            </a:bodyPr>
            <a:p>
              <a:pPr>
                <a:spcBef>
                  <a:spcPct val="50000"/>
                </a:spcBef>
              </a:pPr>
              <a:r>
                <a:rPr lang="zh-CN" altLang="en-US" dirty="0">
                  <a:solidFill>
                    <a:srgbClr val="0000FF"/>
                  </a:solidFill>
                  <a:latin typeface="Times New Roman" panose="02020603050405020304" pitchFamily="18" charset="0"/>
                  <a:ea typeface="宋体" panose="02010600030101010101" pitchFamily="2" charset="-122"/>
                </a:rPr>
                <a:t>电场</a:t>
              </a:r>
              <a:endParaRPr lang="zh-CN" altLang="en-US" b="0" dirty="0">
                <a:solidFill>
                  <a:srgbClr val="0000FF"/>
                </a:solidFill>
                <a:latin typeface="Times New Roman" panose="02020603050405020304" pitchFamily="18" charset="0"/>
                <a:ea typeface="宋体" panose="02010600030101010101" pitchFamily="2" charset="-122"/>
              </a:endParaRPr>
            </a:p>
          </p:txBody>
        </p:sp>
        <p:sp>
          <p:nvSpPr>
            <p:cNvPr id="19468" name="矩形 261132"/>
            <p:cNvSpPr/>
            <p:nvPr/>
          </p:nvSpPr>
          <p:spPr>
            <a:xfrm>
              <a:off x="2400" y="1809"/>
              <a:ext cx="556" cy="339"/>
            </a:xfrm>
            <a:prstGeom prst="rect">
              <a:avLst/>
            </a:prstGeom>
            <a:noFill/>
            <a:ln w="19050" cap="flat" cmpd="sng">
              <a:solidFill>
                <a:srgbClr val="FF0000"/>
              </a:solidFill>
              <a:prstDash val="solid"/>
              <a:miter/>
              <a:headEnd type="none" w="med" len="med"/>
              <a:tailEnd type="none" w="med" len="med"/>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电荷</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9469" name="直接连接符 261133"/>
            <p:cNvSpPr/>
            <p:nvPr/>
          </p:nvSpPr>
          <p:spPr>
            <a:xfrm flipH="1">
              <a:off x="1680" y="2064"/>
              <a:ext cx="576" cy="1"/>
            </a:xfrm>
            <a:prstGeom prst="line">
              <a:avLst/>
            </a:prstGeom>
            <a:ln w="28575" cap="flat" cmpd="sng">
              <a:solidFill>
                <a:schemeClr val="tx1"/>
              </a:solidFill>
              <a:prstDash val="solid"/>
              <a:round/>
              <a:headEnd type="none" w="med" len="med"/>
              <a:tailEnd type="triangle" w="med" len="med"/>
            </a:ln>
          </p:spPr>
        </p:sp>
        <p:sp>
          <p:nvSpPr>
            <p:cNvPr id="19470" name="文本框 261134"/>
            <p:cNvSpPr txBox="1"/>
            <p:nvPr/>
          </p:nvSpPr>
          <p:spPr>
            <a:xfrm>
              <a:off x="1680" y="2016"/>
              <a:ext cx="768" cy="327"/>
            </a:xfrm>
            <a:prstGeom prst="rect">
              <a:avLst/>
            </a:prstGeom>
            <a:noFill/>
            <a:ln w="9525">
              <a:noFill/>
            </a:ln>
          </p:spPr>
          <p:txBody>
            <a:bodyPr anchor="t" anchorCtr="0">
              <a:spAutoFit/>
            </a:bodyPr>
            <a:p>
              <a:pPr>
                <a:spcBef>
                  <a:spcPct val="50000"/>
                </a:spcBef>
              </a:pPr>
              <a:r>
                <a:rPr lang="zh-CN" altLang="en-US" dirty="0">
                  <a:solidFill>
                    <a:srgbClr val="0000FF"/>
                  </a:solidFill>
                  <a:latin typeface="Times New Roman" panose="02020603050405020304" pitchFamily="18" charset="0"/>
                  <a:ea typeface="宋体" panose="02010600030101010101" pitchFamily="2" charset="-122"/>
                </a:rPr>
                <a:t>电场</a:t>
              </a:r>
              <a:endParaRPr lang="zh-CN" altLang="en-US" b="0" dirty="0">
                <a:solidFill>
                  <a:srgbClr val="0000FF"/>
                </a:solidFill>
                <a:latin typeface="Times New Roman" panose="02020603050405020304" pitchFamily="18" charset="0"/>
                <a:ea typeface="宋体" panose="02010600030101010101" pitchFamily="2" charset="-122"/>
              </a:endParaRPr>
            </a:p>
          </p:txBody>
        </p:sp>
      </p:grpSp>
      <p:sp>
        <p:nvSpPr>
          <p:cNvPr id="261136" name="文本框 261135"/>
          <p:cNvSpPr txBox="1"/>
          <p:nvPr/>
        </p:nvSpPr>
        <p:spPr>
          <a:xfrm>
            <a:off x="5105400" y="2895600"/>
            <a:ext cx="3643313" cy="519113"/>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电力又称</a:t>
            </a:r>
            <a:r>
              <a:rPr lang="zh-CN" altLang="en-US" dirty="0">
                <a:solidFill>
                  <a:srgbClr val="0000FF"/>
                </a:solidFill>
                <a:latin typeface="宋体" panose="02010600030101010101" pitchFamily="2" charset="-122"/>
                <a:ea typeface="宋体" panose="02010600030101010101" pitchFamily="2" charset="-122"/>
              </a:rPr>
              <a:t>电场力</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9472"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1122"/>
                                        </p:tgtEl>
                                        <p:attrNameLst>
                                          <p:attrName>style.visibility</p:attrName>
                                        </p:attrNameLst>
                                      </p:cBhvr>
                                      <p:to>
                                        <p:strVal val="visible"/>
                                      </p:to>
                                    </p:set>
                                    <p:animEffect transition="in" filter="wipe(left)">
                                      <p:cBhvr>
                                        <p:cTn id="7" dur="500"/>
                                        <p:tgtEl>
                                          <p:spTgt spid="261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Par">
                                  <p:stCondLst>
                                    <p:cond delay="0"/>
                                  </p:stCondLst>
                                  <p:childTnLst>
                                    <p:set>
                                      <p:cBhvr>
                                        <p:cTn id="11" dur="500" fill="hold">
                                          <p:stCondLst>
                                            <p:cond delay="0"/>
                                          </p:stCondLst>
                                        </p:cTn>
                                        <p:tgtEl>
                                          <p:spTgt spid="261123"/>
                                        </p:tgtEl>
                                        <p:attrNameLst>
                                          <p:attrName>style.visibility</p:attrName>
                                        </p:attrNameLst>
                                      </p:cBhvr>
                                      <p:to>
                                        <p:strVal val="visible"/>
                                      </p:to>
                                    </p:set>
                                    <p:animEffect transition="in" filter="wipe(left)">
                                      <p:cBhvr>
                                        <p:cTn id="12" dur="500"/>
                                        <p:tgtEl>
                                          <p:spTgt spid="261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1128"/>
                                        </p:tgtEl>
                                        <p:attrNameLst>
                                          <p:attrName>style.visibility</p:attrName>
                                        </p:attrNameLst>
                                      </p:cBhvr>
                                      <p:to>
                                        <p:strVal val="visible"/>
                                      </p:to>
                                    </p:set>
                                    <p:animEffect transition="in" filter="wipe(left)">
                                      <p:cBhvr>
                                        <p:cTn id="17" dur="500"/>
                                        <p:tgtEl>
                                          <p:spTgt spid="2611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1136"/>
                                        </p:tgtEl>
                                        <p:attrNameLst>
                                          <p:attrName>style.visibility</p:attrName>
                                        </p:attrNameLst>
                                      </p:cBhvr>
                                      <p:to>
                                        <p:strVal val="visible"/>
                                      </p:to>
                                    </p:set>
                                    <p:animEffect transition="in" filter="wipe(left)">
                                      <p:cBhvr>
                                        <p:cTn id="27" dur="500"/>
                                        <p:tgtEl>
                                          <p:spTgt spid="2611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1124"/>
                                        </p:tgtEl>
                                        <p:attrNameLst>
                                          <p:attrName>style.visibility</p:attrName>
                                        </p:attrNameLst>
                                      </p:cBhvr>
                                      <p:to>
                                        <p:strVal val="visible"/>
                                      </p:to>
                                    </p:set>
                                    <p:animEffect transition="in" filter="wipe(left)">
                                      <p:cBhvr>
                                        <p:cTn id="32" dur="500"/>
                                        <p:tgtEl>
                                          <p:spTgt spid="2611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1125"/>
                                        </p:tgtEl>
                                        <p:attrNameLst>
                                          <p:attrName>style.visibility</p:attrName>
                                        </p:attrNameLst>
                                      </p:cBhvr>
                                      <p:to>
                                        <p:strVal val="visible"/>
                                      </p:to>
                                    </p:set>
                                    <p:animEffect transition="in" filter="wipe(left)">
                                      <p:cBhvr>
                                        <p:cTn id="37" dur="500"/>
                                        <p:tgtEl>
                                          <p:spTgt spid="2611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1126"/>
                                        </p:tgtEl>
                                        <p:attrNameLst>
                                          <p:attrName>style.visibility</p:attrName>
                                        </p:attrNameLst>
                                      </p:cBhvr>
                                      <p:to>
                                        <p:strVal val="visible"/>
                                      </p:to>
                                    </p:set>
                                    <p:animEffect transition="in" filter="wipe(left)">
                                      <p:cBhvr>
                                        <p:cTn id="42" dur="500"/>
                                        <p:tgtEl>
                                          <p:spTgt spid="2611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1127"/>
                                        </p:tgtEl>
                                        <p:attrNameLst>
                                          <p:attrName>style.visibility</p:attrName>
                                        </p:attrNameLst>
                                      </p:cBhvr>
                                      <p:to>
                                        <p:strVal val="visible"/>
                                      </p:to>
                                    </p:set>
                                    <p:animEffect transition="in" filter="wipe(left)">
                                      <p:cBhvr>
                                        <p:cTn id="47" dur="500"/>
                                        <p:tgtEl>
                                          <p:spTgt spid="26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p:bldP spid="261123" grpId="0"/>
      <p:bldP spid="261124" grpId="0"/>
      <p:bldP spid="261125" grpId="0"/>
      <p:bldP spid="261126" grpId="0"/>
      <p:bldP spid="261127" grpId="0"/>
      <p:bldP spid="261128" grpId="0"/>
      <p:bldP spid="2611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372737"/>
          <p:cNvSpPr>
            <a:spLocks noGrp="1"/>
          </p:cNvSpPr>
          <p:nvPr>
            <p:ph type="title"/>
          </p:nvPr>
        </p:nvSpPr>
        <p:spPr>
          <a:xfrm>
            <a:off x="192088" y="369888"/>
            <a:ext cx="8229600" cy="1143000"/>
          </a:xfrm>
        </p:spPr>
        <p:txBody>
          <a:bodyPr wrap="square" lIns="91440" tIns="45720" rIns="91440" bIns="45720" anchor="ctr" anchorCtr="0"/>
          <a:p>
            <a:r>
              <a:rPr lang="zh-CN" altLang="en-US" b="1" dirty="0">
                <a:solidFill>
                  <a:srgbClr val="0000FF"/>
                </a:solidFill>
              </a:rPr>
              <a:t>本 学 期 主 要 学 习 内 容</a:t>
            </a:r>
            <a:endParaRPr lang="zh-CN" altLang="en-US" b="1" dirty="0">
              <a:solidFill>
                <a:srgbClr val="0000FF"/>
              </a:solidFill>
            </a:endParaRPr>
          </a:p>
        </p:txBody>
      </p:sp>
      <p:sp>
        <p:nvSpPr>
          <p:cNvPr id="5122" name="文本占位符 372738"/>
          <p:cNvSpPr>
            <a:spLocks noGrp="1"/>
          </p:cNvSpPr>
          <p:nvPr>
            <p:ph idx="4294967295"/>
          </p:nvPr>
        </p:nvSpPr>
        <p:spPr>
          <a:xfrm>
            <a:off x="666750" y="1557338"/>
            <a:ext cx="8229600" cy="3730625"/>
          </a:xfrm>
        </p:spPr>
        <p:txBody>
          <a:bodyPr wrap="square" lIns="91440" tIns="45720" rIns="91440" bIns="45720" anchor="t" anchorCtr="0"/>
          <a:p>
            <a:pPr eaLnBrk="1" hangingPunct="1">
              <a:lnSpc>
                <a:spcPct val="170000"/>
              </a:lnSpc>
            </a:pPr>
            <a:r>
              <a:rPr lang="zh-CN" altLang="en-US" b="1" dirty="0"/>
              <a:t>静电场</a:t>
            </a:r>
            <a:endParaRPr lang="zh-CN" altLang="en-US" b="1" dirty="0"/>
          </a:p>
          <a:p>
            <a:pPr eaLnBrk="1" hangingPunct="1">
              <a:lnSpc>
                <a:spcPct val="170000"/>
              </a:lnSpc>
            </a:pPr>
            <a:r>
              <a:rPr lang="zh-CN" altLang="en-US" b="1" dirty="0"/>
              <a:t>稳恒磁场</a:t>
            </a:r>
            <a:endParaRPr lang="zh-CN" altLang="en-US" b="1" dirty="0"/>
          </a:p>
          <a:p>
            <a:pPr eaLnBrk="1" hangingPunct="1">
              <a:lnSpc>
                <a:spcPct val="170000"/>
              </a:lnSpc>
            </a:pPr>
            <a:r>
              <a:rPr lang="zh-CN" altLang="en-US" b="1" dirty="0"/>
              <a:t>电磁感应与电磁场</a:t>
            </a:r>
            <a:endParaRPr lang="zh-CN" altLang="en-US" b="1" dirty="0"/>
          </a:p>
          <a:p>
            <a:pPr eaLnBrk="1" hangingPunct="1">
              <a:lnSpc>
                <a:spcPct val="170000"/>
              </a:lnSpc>
            </a:pPr>
            <a:r>
              <a:rPr lang="zh-CN" altLang="en-US" b="1" dirty="0"/>
              <a:t>波动光学</a:t>
            </a:r>
            <a:endParaRPr lang="zh-CN" altLang="en-US" sz="2800" b="1" dirty="0"/>
          </a:p>
        </p:txBody>
      </p:sp>
      <p:sp>
        <p:nvSpPr>
          <p:cNvPr id="5123" name="灯片编号占位符 1"/>
          <p:cNvSpPr>
            <a:spLocks noGrp="1"/>
          </p:cNvSpPr>
          <p:nvPr/>
        </p:nvSpPr>
        <p:spPr>
          <a:xfrm>
            <a:off x="7010400" y="6381750"/>
            <a:ext cx="2133600" cy="476250"/>
          </a:xfrm>
          <a:prstGeom prst="rect">
            <a:avLst/>
          </a:prstGeom>
          <a:noFill/>
          <a:ln w="9525">
            <a:noFill/>
          </a:ln>
        </p:spPr>
        <p:txBody>
          <a:bodyPr anchor="t" anchorCtr="0"/>
          <a:p>
            <a:pPr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 name="右大括号 2"/>
          <p:cNvSpPr/>
          <p:nvPr/>
        </p:nvSpPr>
        <p:spPr>
          <a:xfrm>
            <a:off x="4541838" y="2016125"/>
            <a:ext cx="211138" cy="1981200"/>
          </a:xfrm>
          <a:prstGeom prst="rightBrace">
            <a:avLst/>
          </a:prstGeom>
          <a:ln w="25400"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b="0" strike="noStrike" noProof="1"/>
          </a:p>
        </p:txBody>
      </p:sp>
      <p:sp>
        <p:nvSpPr>
          <p:cNvPr id="4" name="文本框 3"/>
          <p:cNvSpPr txBox="1"/>
          <p:nvPr/>
        </p:nvSpPr>
        <p:spPr>
          <a:xfrm>
            <a:off x="5040313" y="2701925"/>
            <a:ext cx="1408112" cy="582613"/>
          </a:xfrm>
          <a:prstGeom prst="rect">
            <a:avLst/>
          </a:prstGeom>
          <a:noFill/>
          <a:ln w="9525">
            <a:noFill/>
          </a:ln>
        </p:spPr>
        <p:txBody>
          <a:bodyPr wrap="none" anchor="t" anchorCtr="0">
            <a:spAutoFit/>
          </a:bodyPr>
          <a:p>
            <a:r>
              <a:rPr lang="zh-CN" altLang="en-US" sz="3200">
                <a:solidFill>
                  <a:srgbClr val="FF3300"/>
                </a:solidFill>
                <a:latin typeface="Arial" panose="020B0604020202020204" pitchFamily="34" charset="0"/>
                <a:ea typeface="宋体" panose="02010600030101010101" pitchFamily="2" charset="-122"/>
              </a:rPr>
              <a:t>电磁学</a:t>
            </a:r>
            <a:endParaRPr lang="zh-CN" altLang="en-US" sz="3200">
              <a:solidFill>
                <a:srgbClr val="FF3300"/>
              </a:solidFill>
              <a:latin typeface="Arial" panose="020B0604020202020204" pitchFamily="34" charset="0"/>
              <a:ea typeface="宋体" panose="02010600030101010101" pitchFamily="2" charset="-122"/>
            </a:endParaRPr>
          </a:p>
        </p:txBody>
      </p:sp>
      <p:sp>
        <p:nvSpPr>
          <p:cNvPr id="5" name="文本框 4"/>
          <p:cNvSpPr txBox="1"/>
          <p:nvPr/>
        </p:nvSpPr>
        <p:spPr>
          <a:xfrm>
            <a:off x="530225" y="5232400"/>
            <a:ext cx="2735263" cy="927100"/>
          </a:xfrm>
          <a:prstGeom prst="rect">
            <a:avLst/>
          </a:prstGeom>
          <a:noFill/>
          <a:ln w="9525">
            <a:noFill/>
          </a:ln>
        </p:spPr>
        <p:txBody>
          <a:bodyPr wrap="none" anchor="t" anchorCtr="0">
            <a:spAutoFit/>
          </a:bodyPr>
          <a:p>
            <a:pPr>
              <a:lnSpc>
                <a:spcPct val="170000"/>
              </a:lnSpc>
            </a:pPr>
            <a:r>
              <a:rPr lang="zh-CN" altLang="en-US" sz="3200"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近代物理基础</a:t>
            </a:r>
            <a:endParaRPr lang="zh-CN" altLang="en-US">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rctx="PPT">
                                        <p:cTn id="14" dur="indefinite"/>
                                        <p:tgtEl>
                                          <p:spTgt spid="5"/>
                                        </p:tgtEl>
                                        <p:attrNameLst>
                                          <p:attrName>style.opacity</p:attrName>
                                        </p:attrNameLst>
                                      </p:cBhvr>
                                      <p:to>
                                        <p:strVal val="0.5"/>
                                      </p:to>
                                    </p:set>
                                    <p:animEffect filter="image" prLst="opacity: 0.5">
                                      <p:cBhvr rctx="IE">
                                        <p:cTn id="15"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3"/>
          <p:cNvSpPr txBox="1">
            <a:spLocks noGrp="1"/>
          </p:cNvSpPr>
          <p:nvPr/>
        </p:nvSpPr>
        <p:spPr>
          <a:xfrm>
            <a:off x="7010400" y="6408738"/>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82948" name="Text Box 4"/>
          <p:cNvSpPr txBox="1"/>
          <p:nvPr/>
        </p:nvSpPr>
        <p:spPr>
          <a:xfrm>
            <a:off x="134938" y="161925"/>
            <a:ext cx="3043237" cy="579438"/>
          </a:xfrm>
          <a:prstGeom prst="rect">
            <a:avLst/>
          </a:prstGeom>
          <a:noFill/>
          <a:ln w="9525">
            <a:noFill/>
          </a:ln>
        </p:spPr>
        <p:txBody>
          <a:bodyPr anchor="t" anchorCtr="0">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二、电场强度</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82949" name="Text Box 5"/>
          <p:cNvSpPr txBox="1"/>
          <p:nvPr/>
        </p:nvSpPr>
        <p:spPr>
          <a:xfrm>
            <a:off x="228600" y="685800"/>
            <a:ext cx="1752600" cy="519113"/>
          </a:xfrm>
          <a:prstGeom prst="rect">
            <a:avLst/>
          </a:prstGeom>
          <a:noFill/>
          <a:ln w="9525">
            <a:noFill/>
          </a:ln>
        </p:spPr>
        <p:txBody>
          <a:bodyPr anchor="t" anchorCtr="0">
            <a:spAutoFit/>
          </a:bodyPr>
          <a:p>
            <a:pPr eaLnBrk="0" hangingPunct="0"/>
            <a:r>
              <a:rPr lang="en-US" altLang="zh-CN">
                <a:solidFill>
                  <a:srgbClr val="FF00FF"/>
                </a:solidFill>
                <a:latin typeface="Times New Roman" panose="02020603050405020304" pitchFamily="18" charset="0"/>
                <a:ea typeface="宋体" panose="02010600030101010101" pitchFamily="2" charset="-122"/>
              </a:rPr>
              <a:t>1. </a:t>
            </a:r>
            <a:r>
              <a:rPr lang="zh-CN" altLang="en-US" dirty="0">
                <a:solidFill>
                  <a:srgbClr val="FF00FF"/>
                </a:solidFill>
                <a:latin typeface="Times New Roman" panose="02020603050405020304" pitchFamily="18" charset="0"/>
                <a:ea typeface="宋体" panose="02010600030101010101" pitchFamily="2" charset="-122"/>
              </a:rPr>
              <a:t>定义 </a:t>
            </a:r>
            <a:endParaRPr lang="zh-CN" altLang="en-US" dirty="0">
              <a:solidFill>
                <a:srgbClr val="FF00FF"/>
              </a:solidFill>
              <a:latin typeface="Times New Roman" panose="02020603050405020304" pitchFamily="18" charset="0"/>
              <a:ea typeface="宋体" panose="02010600030101010101" pitchFamily="2" charset="-122"/>
            </a:endParaRPr>
          </a:p>
        </p:txBody>
      </p:sp>
      <p:sp>
        <p:nvSpPr>
          <p:cNvPr id="82950" name="Text Box 6"/>
          <p:cNvSpPr txBox="1"/>
          <p:nvPr/>
        </p:nvSpPr>
        <p:spPr>
          <a:xfrm>
            <a:off x="304800" y="1308100"/>
            <a:ext cx="8316913" cy="953135"/>
          </a:xfrm>
          <a:prstGeom prst="rect">
            <a:avLst/>
          </a:prstGeom>
          <a:noFill/>
          <a:ln w="9525">
            <a:noFill/>
          </a:ln>
        </p:spPr>
        <p:txBody>
          <a:bodyPr anchor="t" anchorCtr="0">
            <a:spAutoFit/>
          </a:bodyPr>
          <a:p>
            <a:pPr>
              <a:spcBef>
                <a:spcPct val="2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从“</a:t>
            </a:r>
            <a:r>
              <a:rPr lang="zh-CN" altLang="en-US" dirty="0">
                <a:solidFill>
                  <a:srgbClr val="C00000"/>
                </a:solidFill>
                <a:latin typeface="Times New Roman" panose="02020603050405020304" pitchFamily="18" charset="0"/>
                <a:ea typeface="宋体" panose="02010600030101010101" pitchFamily="2" charset="-122"/>
              </a:rPr>
              <a:t>力</a:t>
            </a:r>
            <a:r>
              <a:rPr lang="zh-CN" altLang="en-US" dirty="0">
                <a:latin typeface="Times New Roman" panose="02020603050405020304" pitchFamily="18" charset="0"/>
                <a:ea typeface="宋体" panose="02010600030101010101" pitchFamily="2" charset="-122"/>
              </a:rPr>
              <a:t>”的角度来描述场中各点电场的强弱和方向。</a:t>
            </a:r>
            <a:endParaRPr lang="zh-CN" altLang="en-US" dirty="0">
              <a:latin typeface="Times New Roman" panose="02020603050405020304" pitchFamily="18" charset="0"/>
              <a:ea typeface="宋体" panose="02010600030101010101" pitchFamily="2" charset="-122"/>
              <a:sym typeface="Monotype Sorts" panose="00000600000000000000" pitchFamily="2" charset="2"/>
            </a:endParaRPr>
          </a:p>
        </p:txBody>
      </p:sp>
      <p:grpSp>
        <p:nvGrpSpPr>
          <p:cNvPr id="2" name="Group 7"/>
          <p:cNvGrpSpPr/>
          <p:nvPr/>
        </p:nvGrpSpPr>
        <p:grpSpPr>
          <a:xfrm>
            <a:off x="5257800" y="2819400"/>
            <a:ext cx="3429000" cy="1944688"/>
            <a:chOff x="3072" y="1920"/>
            <a:chExt cx="2160" cy="1225"/>
          </a:xfrm>
        </p:grpSpPr>
        <p:sp>
          <p:nvSpPr>
            <p:cNvPr id="20486" name="Rectangle 8" descr="大纸屑"/>
            <p:cNvSpPr/>
            <p:nvPr/>
          </p:nvSpPr>
          <p:spPr>
            <a:xfrm>
              <a:off x="3072" y="1920"/>
              <a:ext cx="2160" cy="1225"/>
            </a:xfrm>
            <a:prstGeom prst="rect">
              <a:avLst/>
            </a:prstGeom>
            <a:pattFill prst="lgConfetti">
              <a:fgClr>
                <a:srgbClr val="00FF00"/>
              </a:fgClr>
              <a:bgClr>
                <a:schemeClr val="bg1"/>
              </a:bgClr>
            </a:patt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0487" name="Text Box 9"/>
            <p:cNvSpPr txBox="1"/>
            <p:nvPr/>
          </p:nvSpPr>
          <p:spPr>
            <a:xfrm>
              <a:off x="3792" y="1968"/>
              <a:ext cx="624" cy="231"/>
            </a:xfrm>
            <a:prstGeom prst="rect">
              <a:avLst/>
            </a:prstGeom>
            <a:noFill/>
            <a:ln w="9525">
              <a:noFill/>
            </a:ln>
          </p:spPr>
          <p:txBody>
            <a:bodyPr anchor="t" anchorCtr="0">
              <a:spAutoFit/>
            </a:bodyPr>
            <a:p>
              <a:pPr eaLnBrk="0" hangingPunct="0"/>
              <a:r>
                <a:rPr lang="zh-CN" altLang="en-US" sz="1800" dirty="0">
                  <a:latin typeface="Arial" panose="020B0604020202020204" pitchFamily="34" charset="0"/>
                  <a:ea typeface="宋体" panose="02010600030101010101" pitchFamily="2" charset="-122"/>
                </a:rPr>
                <a:t>分布场</a:t>
              </a:r>
              <a:endParaRPr lang="zh-CN" altLang="en-US" sz="1800" dirty="0">
                <a:latin typeface="Arial" panose="020B0604020202020204" pitchFamily="34" charset="0"/>
                <a:ea typeface="宋体" panose="02010600030101010101" pitchFamily="2" charset="-122"/>
              </a:endParaRPr>
            </a:p>
          </p:txBody>
        </p:sp>
        <p:sp>
          <p:nvSpPr>
            <p:cNvPr id="20488" name="Freeform 10"/>
            <p:cNvSpPr/>
            <p:nvPr/>
          </p:nvSpPr>
          <p:spPr>
            <a:xfrm>
              <a:off x="3216" y="2448"/>
              <a:ext cx="592" cy="536"/>
            </a:xfrm>
            <a:custGeom>
              <a:avLst/>
              <a:gdLst/>
              <a:ahLst/>
              <a:cxnLst>
                <a:cxn ang="0">
                  <a:pos x="24" y="248"/>
                </a:cxn>
                <a:cxn ang="0">
                  <a:pos x="168" y="8"/>
                </a:cxn>
                <a:cxn ang="0">
                  <a:pos x="552" y="200"/>
                </a:cxn>
                <a:cxn ang="0">
                  <a:pos x="408" y="392"/>
                </a:cxn>
                <a:cxn ang="0">
                  <a:pos x="168" y="536"/>
                </a:cxn>
                <a:cxn ang="0">
                  <a:pos x="24" y="392"/>
                </a:cxn>
                <a:cxn ang="0">
                  <a:pos x="24" y="248"/>
                </a:cxn>
              </a:cxnLst>
              <a:pathLst>
                <a:path w="592" h="536">
                  <a:moveTo>
                    <a:pt x="24" y="248"/>
                  </a:moveTo>
                  <a:cubicBezTo>
                    <a:pt x="48" y="184"/>
                    <a:pt x="80" y="16"/>
                    <a:pt x="168" y="8"/>
                  </a:cubicBezTo>
                  <a:cubicBezTo>
                    <a:pt x="256" y="0"/>
                    <a:pt x="512" y="136"/>
                    <a:pt x="552" y="200"/>
                  </a:cubicBezTo>
                  <a:cubicBezTo>
                    <a:pt x="592" y="264"/>
                    <a:pt x="472" y="336"/>
                    <a:pt x="408" y="392"/>
                  </a:cubicBezTo>
                  <a:cubicBezTo>
                    <a:pt x="344" y="448"/>
                    <a:pt x="232" y="536"/>
                    <a:pt x="168" y="536"/>
                  </a:cubicBezTo>
                  <a:cubicBezTo>
                    <a:pt x="104" y="536"/>
                    <a:pt x="48" y="440"/>
                    <a:pt x="24" y="392"/>
                  </a:cubicBezTo>
                  <a:cubicBezTo>
                    <a:pt x="0" y="344"/>
                    <a:pt x="0" y="312"/>
                    <a:pt x="24" y="248"/>
                  </a:cubicBezTo>
                  <a:close/>
                </a:path>
              </a:pathLst>
            </a:custGeom>
            <a:gradFill rotWithShape="1">
              <a:gsLst>
                <a:gs pos="0">
                  <a:srgbClr val="FF9966"/>
                </a:gs>
                <a:gs pos="100000">
                  <a:srgbClr val="76472F"/>
                </a:gs>
              </a:gsLst>
              <a:path path="rect">
                <a:fillToRect l="50000" t="50000" r="50000" b="50000"/>
              </a:path>
              <a:tileRect/>
            </a:gradFill>
            <a:ln w="9525" cap="flat" cmpd="sng">
              <a:solidFill>
                <a:schemeClr val="tx1"/>
              </a:solidFill>
              <a:prstDash val="solid"/>
              <a:round/>
              <a:headEnd type="none" w="med" len="med"/>
              <a:tailEnd type="none" w="med" len="med"/>
            </a:ln>
          </p:spPr>
          <p:txBody>
            <a:bodyPr/>
            <a:p>
              <a:endParaRPr lang="zh-CN" altLang="en-US"/>
            </a:p>
          </p:txBody>
        </p:sp>
        <p:sp>
          <p:nvSpPr>
            <p:cNvPr id="20489" name="Rectangle 11"/>
            <p:cNvSpPr/>
            <p:nvPr/>
          </p:nvSpPr>
          <p:spPr>
            <a:xfrm>
              <a:off x="3216" y="2544"/>
              <a:ext cx="240" cy="404"/>
            </a:xfrm>
            <a:prstGeom prst="rect">
              <a:avLst/>
            </a:prstGeom>
            <a:noFill/>
            <a:ln w="9525">
              <a:noFill/>
            </a:ln>
          </p:spPr>
          <p:txBody>
            <a:bodyPr anchor="t" anchorCtr="0">
              <a:spAutoFit/>
            </a:bodyPr>
            <a:p>
              <a:pPr eaLnBrk="0" hangingPunct="0"/>
              <a:r>
                <a:rPr lang="zh-CN" altLang="en-US" sz="1800" dirty="0">
                  <a:solidFill>
                    <a:schemeClr val="bg1"/>
                  </a:solidFill>
                  <a:latin typeface="Arial" panose="020B0604020202020204" pitchFamily="34" charset="0"/>
                  <a:ea typeface="宋体" panose="02010600030101010101" pitchFamily="2" charset="-122"/>
                </a:rPr>
                <a:t>场源</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20490" name="Line 12"/>
            <p:cNvSpPr/>
            <p:nvPr/>
          </p:nvSpPr>
          <p:spPr>
            <a:xfrm flipV="1">
              <a:off x="3537" y="2496"/>
              <a:ext cx="1119" cy="144"/>
            </a:xfrm>
            <a:prstGeom prst="line">
              <a:avLst/>
            </a:prstGeom>
            <a:ln w="19050" cap="flat" cmpd="sng">
              <a:solidFill>
                <a:schemeClr val="tx1"/>
              </a:solidFill>
              <a:prstDash val="solid"/>
              <a:round/>
              <a:headEnd type="none" w="med" len="med"/>
              <a:tailEnd type="stealth" w="med" len="lg"/>
            </a:ln>
          </p:spPr>
        </p:sp>
        <p:graphicFrame>
          <p:nvGraphicFramePr>
            <p:cNvPr id="20491" name="Object 13"/>
            <p:cNvGraphicFramePr/>
            <p:nvPr/>
          </p:nvGraphicFramePr>
          <p:xfrm>
            <a:off x="4848" y="2544"/>
            <a:ext cx="209" cy="288"/>
          </p:xfrm>
          <a:graphic>
            <a:graphicData uri="http://schemas.openxmlformats.org/presentationml/2006/ole">
              <mc:AlternateContent xmlns:mc="http://schemas.openxmlformats.org/markup-compatibility/2006">
                <mc:Choice xmlns:v="urn:schemas-microsoft-com:vml" Requires="v">
                  <p:oleObj spid="_x0000_s3091" name="" r:id="rId1" imgW="140970" imgH="192405" progId="Equation.3">
                    <p:embed/>
                  </p:oleObj>
                </mc:Choice>
                <mc:Fallback>
                  <p:oleObj name="" r:id="rId1" imgW="140970" imgH="192405" progId="Equation.3">
                    <p:embed/>
                    <p:pic>
                      <p:nvPicPr>
                        <p:cNvPr id="0" name="图片 3090"/>
                        <p:cNvPicPr/>
                        <p:nvPr/>
                      </p:nvPicPr>
                      <p:blipFill>
                        <a:blip r:embed="rId2"/>
                        <a:stretch>
                          <a:fillRect/>
                        </a:stretch>
                      </p:blipFill>
                      <p:spPr>
                        <a:xfrm>
                          <a:off x="4848" y="2544"/>
                          <a:ext cx="209" cy="288"/>
                        </a:xfrm>
                        <a:prstGeom prst="rect">
                          <a:avLst/>
                        </a:prstGeom>
                        <a:noFill/>
                        <a:ln w="38100">
                          <a:noFill/>
                          <a:miter/>
                        </a:ln>
                      </p:spPr>
                    </p:pic>
                  </p:oleObj>
                </mc:Fallback>
              </mc:AlternateContent>
            </a:graphicData>
          </a:graphic>
        </p:graphicFrame>
        <p:sp>
          <p:nvSpPr>
            <p:cNvPr id="20492" name="Line 14"/>
            <p:cNvSpPr/>
            <p:nvPr/>
          </p:nvSpPr>
          <p:spPr>
            <a:xfrm>
              <a:off x="4752" y="2496"/>
              <a:ext cx="336" cy="48"/>
            </a:xfrm>
            <a:prstGeom prst="line">
              <a:avLst/>
            </a:prstGeom>
            <a:ln w="38100" cap="flat" cmpd="sng">
              <a:solidFill>
                <a:srgbClr val="FF3300"/>
              </a:solidFill>
              <a:prstDash val="solid"/>
              <a:round/>
              <a:headEnd type="none" w="med" len="med"/>
              <a:tailEnd type="stealth" w="med" len="lg"/>
            </a:ln>
          </p:spPr>
        </p:sp>
        <p:grpSp>
          <p:nvGrpSpPr>
            <p:cNvPr id="20493" name="Group 15"/>
            <p:cNvGrpSpPr/>
            <p:nvPr/>
          </p:nvGrpSpPr>
          <p:grpSpPr>
            <a:xfrm>
              <a:off x="4656" y="2448"/>
              <a:ext cx="96" cy="96"/>
              <a:chOff x="1152" y="1296"/>
              <a:chExt cx="193" cy="193"/>
            </a:xfrm>
          </p:grpSpPr>
          <p:sp>
            <p:nvSpPr>
              <p:cNvPr id="20494" name="Oval 16"/>
              <p:cNvSpPr/>
              <p:nvPr/>
            </p:nvSpPr>
            <p:spPr>
              <a:xfrm>
                <a:off x="1152" y="1296"/>
                <a:ext cx="193" cy="193"/>
              </a:xfrm>
              <a:prstGeom prst="ellipse">
                <a:avLst/>
              </a:prstGeom>
              <a:gradFill rotWithShape="0">
                <a:gsLst>
                  <a:gs pos="0">
                    <a:srgbClr val="FF6600"/>
                  </a:gs>
                  <a:gs pos="100000">
                    <a:srgbClr val="762F00"/>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0495" name="Line 17"/>
              <p:cNvSpPr/>
              <p:nvPr/>
            </p:nvSpPr>
            <p:spPr>
              <a:xfrm>
                <a:off x="1152" y="1398"/>
                <a:ext cx="193" cy="0"/>
              </a:xfrm>
              <a:prstGeom prst="line">
                <a:avLst/>
              </a:prstGeom>
              <a:ln w="19050" cap="flat" cmpd="sng">
                <a:solidFill>
                  <a:schemeClr val="bg1"/>
                </a:solidFill>
                <a:prstDash val="solid"/>
                <a:round/>
                <a:headEnd type="none" w="med" len="med"/>
                <a:tailEnd type="none" w="med" len="med"/>
              </a:ln>
            </p:spPr>
          </p:sp>
          <p:sp>
            <p:nvSpPr>
              <p:cNvPr id="20496" name="Line 18"/>
              <p:cNvSpPr/>
              <p:nvPr/>
            </p:nvSpPr>
            <p:spPr>
              <a:xfrm>
                <a:off x="1248" y="1296"/>
                <a:ext cx="0" cy="192"/>
              </a:xfrm>
              <a:prstGeom prst="line">
                <a:avLst/>
              </a:prstGeom>
              <a:ln w="19050" cap="flat" cmpd="sng">
                <a:solidFill>
                  <a:schemeClr val="bg1"/>
                </a:solidFill>
                <a:prstDash val="solid"/>
                <a:round/>
                <a:headEnd type="none" w="med" len="med"/>
                <a:tailEnd type="none" w="med" len="med"/>
              </a:ln>
            </p:spPr>
          </p:sp>
        </p:grpSp>
        <p:sp>
          <p:nvSpPr>
            <p:cNvPr id="20497" name="Text Box 19"/>
            <p:cNvSpPr txBox="1"/>
            <p:nvPr/>
          </p:nvSpPr>
          <p:spPr>
            <a:xfrm>
              <a:off x="4560" y="2160"/>
              <a:ext cx="276"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q</a:t>
              </a:r>
              <a:r>
                <a:rPr lang="en-US" altLang="zh-CN" sz="2400" i="1" baseline="-25000">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grpSp>
      <p:sp>
        <p:nvSpPr>
          <p:cNvPr id="82964" name="Text Box 20"/>
          <p:cNvSpPr txBox="1"/>
          <p:nvPr/>
        </p:nvSpPr>
        <p:spPr>
          <a:xfrm>
            <a:off x="260350" y="2606040"/>
            <a:ext cx="4648200" cy="946150"/>
          </a:xfrm>
          <a:prstGeom prst="rect">
            <a:avLst/>
          </a:prstGeom>
          <a:noFill/>
          <a:ln w="9525">
            <a:noFill/>
          </a:ln>
        </p:spPr>
        <p:txBody>
          <a:bodyPr anchor="t" anchorCtr="0">
            <a:spAutoFit/>
          </a:bodyPr>
          <a:p>
            <a:pPr eaLnBrk="0" hangingPunct="0"/>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试验电荷</a:t>
            </a:r>
            <a:r>
              <a:rPr lang="en-US" altLang="zh-CN">
                <a:latin typeface="Times New Roman" panose="02020603050405020304" pitchFamily="18" charset="0"/>
                <a:ea typeface="宋体" panose="02010600030101010101" pitchFamily="2" charset="-122"/>
              </a:rPr>
              <a:t>q</a:t>
            </a:r>
            <a:r>
              <a:rPr lang="en-US" altLang="zh-CN" baseline="-2500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放在电场中</a:t>
            </a:r>
            <a:r>
              <a:rPr lang="zh-CN" altLang="en-US" dirty="0">
                <a:solidFill>
                  <a:srgbClr val="FF0000"/>
                </a:solidFill>
                <a:latin typeface="Times New Roman" panose="02020603050405020304" pitchFamily="18" charset="0"/>
                <a:ea typeface="宋体" panose="02010600030101010101" pitchFamily="2" charset="-122"/>
              </a:rPr>
              <a:t>某一点</a:t>
            </a:r>
            <a:r>
              <a:rPr lang="zh-CN" altLang="en-US" dirty="0">
                <a:latin typeface="Times New Roman" panose="02020603050405020304" pitchFamily="18" charset="0"/>
                <a:ea typeface="宋体" panose="02010600030101010101" pitchFamily="2" charset="-122"/>
              </a:rPr>
              <a:t>则有</a:t>
            </a:r>
            <a:endParaRPr lang="zh-CN" altLang="en-US" dirty="0">
              <a:latin typeface="Times New Roman" panose="02020603050405020304" pitchFamily="18" charset="0"/>
              <a:ea typeface="宋体" panose="02010600030101010101" pitchFamily="2" charset="-122"/>
            </a:endParaRPr>
          </a:p>
        </p:txBody>
      </p:sp>
      <p:graphicFrame>
        <p:nvGraphicFramePr>
          <p:cNvPr id="378900" name="Object 21"/>
          <p:cNvGraphicFramePr/>
          <p:nvPr/>
        </p:nvGraphicFramePr>
        <p:xfrm>
          <a:off x="1863725" y="3848100"/>
          <a:ext cx="1447800" cy="982663"/>
        </p:xfrm>
        <a:graphic>
          <a:graphicData uri="http://schemas.openxmlformats.org/presentationml/2006/ole">
            <mc:AlternateContent xmlns:mc="http://schemas.openxmlformats.org/markup-compatibility/2006">
              <mc:Choice xmlns:v="urn:schemas-microsoft-com:vml" Requires="v">
                <p:oleObj spid="_x0000_s3089" name="" r:id="rId3" imgW="674370" imgH="458470" progId="Equation.3">
                  <p:embed/>
                </p:oleObj>
              </mc:Choice>
              <mc:Fallback>
                <p:oleObj name="" r:id="rId3" imgW="674370" imgH="458470" progId="Equation.3">
                  <p:embed/>
                  <p:pic>
                    <p:nvPicPr>
                      <p:cNvPr id="0" name="图片 3088"/>
                      <p:cNvPicPr/>
                      <p:nvPr/>
                    </p:nvPicPr>
                    <p:blipFill>
                      <a:blip r:embed="rId4"/>
                      <a:stretch>
                        <a:fillRect/>
                      </a:stretch>
                    </p:blipFill>
                    <p:spPr>
                      <a:xfrm>
                        <a:off x="1863725" y="3848100"/>
                        <a:ext cx="1447800" cy="982663"/>
                      </a:xfrm>
                      <a:prstGeom prst="rect">
                        <a:avLst/>
                      </a:prstGeom>
                      <a:noFill/>
                      <a:ln w="38100">
                        <a:noFill/>
                        <a:miter/>
                      </a:ln>
                    </p:spPr>
                  </p:pic>
                </p:oleObj>
              </mc:Fallback>
            </mc:AlternateContent>
          </a:graphicData>
        </a:graphic>
      </p:graphicFrame>
      <p:sp>
        <p:nvSpPr>
          <p:cNvPr id="82966" name="Text Box 22"/>
          <p:cNvSpPr txBox="1"/>
          <p:nvPr/>
        </p:nvSpPr>
        <p:spPr>
          <a:xfrm>
            <a:off x="498475" y="5449888"/>
            <a:ext cx="8262938" cy="953135"/>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逐点实验表明， 比值与</a:t>
            </a:r>
            <a:r>
              <a:rPr lang="en-US" altLang="zh-CN" i="1">
                <a:latin typeface="Times New Roman" panose="02020603050405020304" pitchFamily="18" charset="0"/>
                <a:ea typeface="宋体" panose="02010600030101010101" pitchFamily="2" charset="-122"/>
              </a:rPr>
              <a:t>q</a:t>
            </a:r>
            <a:r>
              <a:rPr lang="en-US" altLang="zh-CN" baseline="-2500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无关</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而与</a:t>
            </a:r>
            <a:r>
              <a:rPr lang="zh-CN" altLang="en-US" dirty="0">
                <a:solidFill>
                  <a:srgbClr val="FF0000"/>
                </a:solidFill>
                <a:latin typeface="Times New Roman" panose="02020603050405020304" pitchFamily="18" charset="0"/>
                <a:ea typeface="宋体" panose="02010600030101010101" pitchFamily="2" charset="-122"/>
              </a:rPr>
              <a:t>场源</a:t>
            </a:r>
            <a:r>
              <a:rPr lang="zh-CN" altLang="en-US" dirty="0">
                <a:latin typeface="Times New Roman" panose="02020603050405020304" pitchFamily="18" charset="0"/>
                <a:ea typeface="宋体" panose="02010600030101010101" pitchFamily="2" charset="-122"/>
              </a:rPr>
              <a:t>性质，试验电荷在场中</a:t>
            </a:r>
            <a:r>
              <a:rPr lang="zh-CN" altLang="en-US" dirty="0">
                <a:solidFill>
                  <a:srgbClr val="FF0000"/>
                </a:solidFill>
                <a:latin typeface="Times New Roman" panose="02020603050405020304" pitchFamily="18" charset="0"/>
                <a:ea typeface="宋体" panose="02010600030101010101" pitchFamily="2" charset="-122"/>
              </a:rPr>
              <a:t>位置</a:t>
            </a:r>
            <a:r>
              <a:rPr lang="zh-CN" altLang="en-US" dirty="0">
                <a:latin typeface="Times New Roman" panose="02020603050405020304" pitchFamily="18" charset="0"/>
                <a:ea typeface="宋体" panose="02010600030101010101" pitchFamily="2" charset="-122"/>
              </a:rPr>
              <a:t>，场内</a:t>
            </a:r>
            <a:r>
              <a:rPr lang="zh-CN" altLang="en-US" dirty="0">
                <a:solidFill>
                  <a:srgbClr val="FF0000"/>
                </a:solidFill>
                <a:latin typeface="Times New Roman" panose="02020603050405020304" pitchFamily="18" charset="0"/>
                <a:ea typeface="宋体" panose="02010600030101010101" pitchFamily="2" charset="-122"/>
              </a:rPr>
              <a:t>介质分布</a:t>
            </a:r>
            <a:r>
              <a:rPr lang="zh-CN" altLang="en-US" dirty="0">
                <a:latin typeface="Times New Roman" panose="02020603050405020304" pitchFamily="18" charset="0"/>
                <a:ea typeface="宋体" panose="02010600030101010101" pitchFamily="2" charset="-122"/>
              </a:rPr>
              <a:t>有关</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64">
                                            <p:txEl>
                                              <p:charRg st="0" end="23"/>
                                            </p:txEl>
                                          </p:spTgt>
                                        </p:tgtEl>
                                        <p:attrNameLst>
                                          <p:attrName>style.visibility</p:attrName>
                                        </p:attrNameLst>
                                      </p:cBhvr>
                                      <p:to>
                                        <p:strVal val="visible"/>
                                      </p:to>
                                    </p:set>
                                    <p:animEffect transition="in" filter="wipe(left)">
                                      <p:cBhvr>
                                        <p:cTn id="7" dur="500"/>
                                        <p:tgtEl>
                                          <p:spTgt spid="82964">
                                            <p:txEl>
                                              <p:charRg st="0" end="2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00"/>
                                        </p:tgtEl>
                                        <p:attrNameLst>
                                          <p:attrName>style.visibility</p:attrName>
                                        </p:attrNameLst>
                                      </p:cBhvr>
                                      <p:to>
                                        <p:strVal val="visible"/>
                                      </p:to>
                                    </p:set>
                                    <p:animEffect transition="in" filter="wipe(left)">
                                      <p:cBhvr>
                                        <p:cTn id="12" dur="500"/>
                                        <p:tgtEl>
                                          <p:spTgt spid="3789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66">
                                            <p:txEl>
                                              <p:charRg st="0" end="43"/>
                                            </p:txEl>
                                          </p:spTgt>
                                        </p:tgtEl>
                                        <p:attrNameLst>
                                          <p:attrName>style.visibility</p:attrName>
                                        </p:attrNameLst>
                                      </p:cBhvr>
                                      <p:to>
                                        <p:strVal val="visible"/>
                                      </p:to>
                                    </p:set>
                                    <p:animEffect transition="in" filter="wipe(left)">
                                      <p:cBhvr>
                                        <p:cTn id="17" dur="500"/>
                                        <p:tgtEl>
                                          <p:spTgt spid="82966">
                                            <p:txEl>
                                              <p:charRg st="0" end="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4" grpId="0" build="p"/>
      <p:bldP spid="8296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3"/>
          <p:cNvSpPr txBox="1">
            <a:spLocks noGrp="1"/>
          </p:cNvSpPr>
          <p:nvPr/>
        </p:nvSpPr>
        <p:spPr>
          <a:xfrm>
            <a:off x="7010400" y="6408738"/>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83972" name="Text Box 4"/>
          <p:cNvSpPr txBox="1"/>
          <p:nvPr/>
        </p:nvSpPr>
        <p:spPr>
          <a:xfrm>
            <a:off x="592138" y="371475"/>
            <a:ext cx="2209800" cy="519113"/>
          </a:xfrm>
          <a:prstGeom prst="rect">
            <a:avLst/>
          </a:prstGeom>
          <a:noFill/>
          <a:ln w="9525">
            <a:noFill/>
          </a:ln>
        </p:spPr>
        <p:txBody>
          <a:bodyPr anchor="t" anchorCtr="0">
            <a:spAutoFit/>
          </a:bodyPr>
          <a:p>
            <a:pPr eaLnBrk="0" hangingPunct="0">
              <a:buFont typeface="Arial" panose="020B0604020202020204" pitchFamily="34" charset="0"/>
              <a:buChar char="•"/>
            </a:pPr>
            <a:r>
              <a:rPr lang="zh-CN" altLang="en-US" dirty="0">
                <a:solidFill>
                  <a:schemeClr val="tx2"/>
                </a:solidFill>
                <a:latin typeface="Times New Roman" panose="02020603050405020304" pitchFamily="18" charset="0"/>
                <a:ea typeface="宋体" panose="02010600030101010101" pitchFamily="2" charset="-122"/>
              </a:rPr>
              <a:t>电场强度</a:t>
            </a:r>
            <a:endParaRPr lang="zh-CN" altLang="en-US" dirty="0">
              <a:latin typeface="Times New Roman" panose="02020603050405020304" pitchFamily="18" charset="0"/>
              <a:ea typeface="宋体" panose="02010600030101010101" pitchFamily="2" charset="-122"/>
            </a:endParaRPr>
          </a:p>
        </p:txBody>
      </p:sp>
      <p:graphicFrame>
        <p:nvGraphicFramePr>
          <p:cNvPr id="23555" name="Object 5"/>
          <p:cNvGraphicFramePr/>
          <p:nvPr/>
        </p:nvGraphicFramePr>
        <p:xfrm>
          <a:off x="3279775" y="190500"/>
          <a:ext cx="885825" cy="860425"/>
        </p:xfrm>
        <a:graphic>
          <a:graphicData uri="http://schemas.openxmlformats.org/presentationml/2006/ole">
            <mc:AlternateContent xmlns:mc="http://schemas.openxmlformats.org/markup-compatibility/2006">
              <mc:Choice xmlns:v="urn:schemas-microsoft-com:vml" Requires="v">
                <p:oleObj spid="_x0000_s3090" name="" r:id="rId1" imgW="471170" imgH="458470" progId="Equation.3">
                  <p:embed/>
                </p:oleObj>
              </mc:Choice>
              <mc:Fallback>
                <p:oleObj name="" r:id="rId1" imgW="471170" imgH="458470" progId="Equation.3">
                  <p:embed/>
                  <p:pic>
                    <p:nvPicPr>
                      <p:cNvPr id="0" name="图片 3089"/>
                      <p:cNvPicPr/>
                      <p:nvPr/>
                    </p:nvPicPr>
                    <p:blipFill>
                      <a:blip r:embed="rId2"/>
                      <a:stretch>
                        <a:fillRect/>
                      </a:stretch>
                    </p:blipFill>
                    <p:spPr>
                      <a:xfrm>
                        <a:off x="3279775" y="190500"/>
                        <a:ext cx="885825" cy="860425"/>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grpSp>
        <p:nvGrpSpPr>
          <p:cNvPr id="2" name="Group 6"/>
          <p:cNvGrpSpPr/>
          <p:nvPr/>
        </p:nvGrpSpPr>
        <p:grpSpPr>
          <a:xfrm>
            <a:off x="1652588" y="1228725"/>
            <a:ext cx="5791200" cy="519113"/>
            <a:chOff x="529" y="912"/>
            <a:chExt cx="3648" cy="327"/>
          </a:xfrm>
        </p:grpSpPr>
        <p:sp>
          <p:nvSpPr>
            <p:cNvPr id="21509" name="Text Box 7"/>
            <p:cNvSpPr txBox="1"/>
            <p:nvPr/>
          </p:nvSpPr>
          <p:spPr>
            <a:xfrm>
              <a:off x="816" y="912"/>
              <a:ext cx="3361" cy="327"/>
            </a:xfrm>
            <a:prstGeom prst="rect">
              <a:avLst/>
            </a:prstGeom>
            <a:noFill/>
            <a:ln w="9525">
              <a:noFill/>
            </a:ln>
          </p:spPr>
          <p:txBody>
            <a:bodyPr anchor="t" anchorCtr="0">
              <a:spAutoFit/>
            </a:bodyPr>
            <a:p>
              <a:r>
                <a:rPr lang="en-US" altLang="zh-CN">
                  <a:solidFill>
                    <a:srgbClr val="0033CC"/>
                  </a:solidFill>
                  <a:latin typeface="Times New Roman" panose="02020603050405020304" pitchFamily="18" charset="0"/>
                  <a:ea typeface="宋体" panose="02010600030101010101" pitchFamily="2" charset="-122"/>
                </a:rPr>
                <a:t>  </a:t>
              </a:r>
              <a:r>
                <a:rPr lang="zh-CN" altLang="en-US" dirty="0">
                  <a:solidFill>
                    <a:srgbClr val="0033CC"/>
                  </a:solidFill>
                  <a:latin typeface="Times New Roman" panose="02020603050405020304" pitchFamily="18" charset="0"/>
                  <a:ea typeface="宋体" panose="02010600030101010101" pitchFamily="2" charset="-122"/>
                </a:rPr>
                <a:t>是矢量，是空间坐标点的函数</a:t>
              </a:r>
              <a:r>
                <a:rPr lang="en-US" altLang="zh-CN">
                  <a:solidFill>
                    <a:srgbClr val="0033CC"/>
                  </a:solidFill>
                  <a:latin typeface="Times New Roman" panose="02020603050405020304" pitchFamily="18" charset="0"/>
                  <a:ea typeface="宋体" panose="02010600030101010101" pitchFamily="2" charset="-122"/>
                </a:rPr>
                <a:t>.</a:t>
              </a:r>
              <a:endParaRPr lang="en-US" altLang="zh-CN">
                <a:solidFill>
                  <a:srgbClr val="0033CC"/>
                </a:solidFill>
                <a:latin typeface="Times New Roman" panose="02020603050405020304" pitchFamily="18" charset="0"/>
                <a:ea typeface="宋体" panose="02010600030101010101" pitchFamily="2" charset="-122"/>
              </a:endParaRPr>
            </a:p>
          </p:txBody>
        </p:sp>
        <p:graphicFrame>
          <p:nvGraphicFramePr>
            <p:cNvPr id="21510" name="Object 8"/>
            <p:cNvGraphicFramePr/>
            <p:nvPr/>
          </p:nvGraphicFramePr>
          <p:xfrm>
            <a:off x="529" y="913"/>
            <a:ext cx="430" cy="304"/>
          </p:xfrm>
          <a:graphic>
            <a:graphicData uri="http://schemas.openxmlformats.org/presentationml/2006/ole">
              <mc:AlternateContent xmlns:mc="http://schemas.openxmlformats.org/markup-compatibility/2006">
                <mc:Choice xmlns:v="urn:schemas-microsoft-com:vml" Requires="v">
                  <p:oleObj spid="_x0000_s3092" name="" r:id="rId3" imgW="342900" imgH="241300" progId="Equation.3">
                    <p:embed/>
                  </p:oleObj>
                </mc:Choice>
                <mc:Fallback>
                  <p:oleObj name="" r:id="rId3" imgW="342900" imgH="241300" progId="Equation.3">
                    <p:embed/>
                    <p:pic>
                      <p:nvPicPr>
                        <p:cNvPr id="0" name="图片 3091"/>
                        <p:cNvPicPr/>
                        <p:nvPr/>
                      </p:nvPicPr>
                      <p:blipFill>
                        <a:blip r:embed="rId4"/>
                        <a:stretch>
                          <a:fillRect/>
                        </a:stretch>
                      </p:blipFill>
                      <p:spPr>
                        <a:xfrm>
                          <a:off x="529" y="913"/>
                          <a:ext cx="430" cy="304"/>
                        </a:xfrm>
                        <a:prstGeom prst="rect">
                          <a:avLst/>
                        </a:prstGeom>
                        <a:noFill/>
                        <a:ln w="38100">
                          <a:noFill/>
                          <a:miter/>
                        </a:ln>
                      </p:spPr>
                    </p:pic>
                  </p:oleObj>
                </mc:Fallback>
              </mc:AlternateContent>
            </a:graphicData>
          </a:graphic>
        </p:graphicFrame>
      </p:grpSp>
      <p:sp>
        <p:nvSpPr>
          <p:cNvPr id="83977" name="Text Box 9"/>
          <p:cNvSpPr txBox="1"/>
          <p:nvPr/>
        </p:nvSpPr>
        <p:spPr>
          <a:xfrm>
            <a:off x="1554163" y="1746250"/>
            <a:ext cx="6402387" cy="519113"/>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单位：牛</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库（</a:t>
            </a:r>
            <a:r>
              <a:rPr lang="en-US" altLang="zh-CN">
                <a:latin typeface="Times New Roman" panose="02020603050405020304" pitchFamily="18" charset="0"/>
                <a:ea typeface="宋体" panose="02010600030101010101" pitchFamily="2" charset="-122"/>
              </a:rPr>
              <a:t>N/C</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V/m</a:t>
            </a:r>
            <a:endParaRPr lang="en-US" altLang="zh-CN">
              <a:latin typeface="Times New Roman" panose="02020603050405020304" pitchFamily="18" charset="0"/>
              <a:ea typeface="宋体" panose="02010600030101010101" pitchFamily="2" charset="-122"/>
            </a:endParaRPr>
          </a:p>
        </p:txBody>
      </p:sp>
      <p:sp>
        <p:nvSpPr>
          <p:cNvPr id="83978" name="Text Box 10"/>
          <p:cNvSpPr txBox="1"/>
          <p:nvPr/>
        </p:nvSpPr>
        <p:spPr>
          <a:xfrm>
            <a:off x="250825" y="2205038"/>
            <a:ext cx="3222625" cy="519112"/>
          </a:xfrm>
          <a:prstGeom prst="rect">
            <a:avLst/>
          </a:prstGeom>
          <a:noFill/>
          <a:ln w="9525">
            <a:noFill/>
          </a:ln>
        </p:spPr>
        <p:txBody>
          <a:bodyPr wrap="none" anchor="t" anchorCtr="0">
            <a:spAutoFit/>
          </a:bodyPr>
          <a:p>
            <a:pPr eaLnBrk="0" hangingPunct="0"/>
            <a:r>
              <a:rPr lang="en-US" altLang="zh-CN">
                <a:solidFill>
                  <a:srgbClr val="FF00FF"/>
                </a:solidFill>
                <a:latin typeface="宋体" panose="02010600030101010101" pitchFamily="2" charset="-122"/>
                <a:ea typeface="宋体" panose="02010600030101010101" pitchFamily="2" charset="-122"/>
              </a:rPr>
              <a:t>2.</a:t>
            </a:r>
            <a:r>
              <a:rPr lang="zh-CN" altLang="en-US" dirty="0">
                <a:solidFill>
                  <a:srgbClr val="FF00FF"/>
                </a:solidFill>
                <a:latin typeface="宋体" panose="02010600030101010101" pitchFamily="2" charset="-122"/>
                <a:ea typeface="宋体" panose="02010600030101010101" pitchFamily="2" charset="-122"/>
              </a:rPr>
              <a:t>场强的叠加原理 </a:t>
            </a:r>
            <a:endParaRPr lang="zh-CN" altLang="en-US" dirty="0">
              <a:solidFill>
                <a:srgbClr val="FF00FF"/>
              </a:solidFill>
              <a:latin typeface="宋体" panose="02010600030101010101" pitchFamily="2" charset="-122"/>
              <a:ea typeface="宋体" panose="02010600030101010101" pitchFamily="2" charset="-122"/>
            </a:endParaRPr>
          </a:p>
        </p:txBody>
      </p:sp>
      <p:sp>
        <p:nvSpPr>
          <p:cNvPr id="83979" name="Text Box 11"/>
          <p:cNvSpPr txBox="1"/>
          <p:nvPr/>
        </p:nvSpPr>
        <p:spPr>
          <a:xfrm>
            <a:off x="407988" y="2827020"/>
            <a:ext cx="8208962" cy="1038860"/>
          </a:xfrm>
          <a:prstGeom prst="rect">
            <a:avLst/>
          </a:prstGeom>
          <a:noFill/>
          <a:ln w="9525">
            <a:noFill/>
          </a:ln>
        </p:spPr>
        <p:txBody>
          <a:bodyPr anchor="t" anchorCtr="0">
            <a:spAutoFit/>
          </a:bodyPr>
          <a:p>
            <a:pPr eaLnBrk="0" hangingPunct="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场强的叠加原理</a:t>
            </a:r>
            <a:endParaRPr lang="zh-CN" altLang="en-US" dirty="0">
              <a:latin typeface="Times New Roman" panose="02020603050405020304" pitchFamily="18" charset="0"/>
              <a:ea typeface="宋体" panose="02010600030101010101" pitchFamily="2" charset="-122"/>
            </a:endParaRPr>
          </a:p>
          <a:p>
            <a:pPr eaLnBrk="0" hangingPunct="0">
              <a:lnSpc>
                <a:spcPct val="110000"/>
              </a:lnSpc>
            </a:pP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pSp>
        <p:nvGrpSpPr>
          <p:cNvPr id="3" name="Group 15"/>
          <p:cNvGrpSpPr/>
          <p:nvPr/>
        </p:nvGrpSpPr>
        <p:grpSpPr>
          <a:xfrm>
            <a:off x="5321300" y="4773613"/>
            <a:ext cx="3578225" cy="1587500"/>
            <a:chOff x="3120" y="2744"/>
            <a:chExt cx="2254" cy="1000"/>
          </a:xfrm>
        </p:grpSpPr>
        <p:sp>
          <p:nvSpPr>
            <p:cNvPr id="21518" name="Line 16"/>
            <p:cNvSpPr/>
            <p:nvPr/>
          </p:nvSpPr>
          <p:spPr>
            <a:xfrm>
              <a:off x="4176" y="3264"/>
              <a:ext cx="624" cy="96"/>
            </a:xfrm>
            <a:prstGeom prst="line">
              <a:avLst/>
            </a:prstGeom>
            <a:ln w="28575" cap="flat" cmpd="sng">
              <a:solidFill>
                <a:srgbClr val="FF5050"/>
              </a:solidFill>
              <a:prstDash val="solid"/>
              <a:round/>
              <a:headEnd type="none" w="med" len="med"/>
              <a:tailEnd type="triangle" w="med" len="med"/>
            </a:ln>
          </p:spPr>
        </p:sp>
        <p:graphicFrame>
          <p:nvGraphicFramePr>
            <p:cNvPr id="21519" name="Object 17"/>
            <p:cNvGraphicFramePr/>
            <p:nvPr/>
          </p:nvGraphicFramePr>
          <p:xfrm>
            <a:off x="4512" y="3312"/>
            <a:ext cx="238" cy="297"/>
          </p:xfrm>
          <a:graphic>
            <a:graphicData uri="http://schemas.openxmlformats.org/presentationml/2006/ole">
              <mc:AlternateContent xmlns:mc="http://schemas.openxmlformats.org/markup-compatibility/2006">
                <mc:Choice xmlns:v="urn:schemas-microsoft-com:vml" Requires="v">
                  <p:oleObj spid="_x0000_s3095" name="" r:id="rId5" imgW="191770" imgH="243205" progId="Equation.3">
                    <p:embed/>
                  </p:oleObj>
                </mc:Choice>
                <mc:Fallback>
                  <p:oleObj name="" r:id="rId5" imgW="191770" imgH="243205" progId="Equation.3">
                    <p:embed/>
                    <p:pic>
                      <p:nvPicPr>
                        <p:cNvPr id="0" name="图片 3094"/>
                        <p:cNvPicPr/>
                        <p:nvPr/>
                      </p:nvPicPr>
                      <p:blipFill>
                        <a:blip r:embed="rId6"/>
                        <a:stretch>
                          <a:fillRect/>
                        </a:stretch>
                      </p:blipFill>
                      <p:spPr>
                        <a:xfrm>
                          <a:off x="4512" y="3312"/>
                          <a:ext cx="238" cy="297"/>
                        </a:xfrm>
                        <a:prstGeom prst="rect">
                          <a:avLst/>
                        </a:prstGeom>
                        <a:noFill/>
                        <a:ln w="38100">
                          <a:noFill/>
                          <a:miter/>
                        </a:ln>
                      </p:spPr>
                    </p:pic>
                  </p:oleObj>
                </mc:Fallback>
              </mc:AlternateContent>
            </a:graphicData>
          </a:graphic>
        </p:graphicFrame>
        <p:sp>
          <p:nvSpPr>
            <p:cNvPr id="21520" name="Line 18"/>
            <p:cNvSpPr/>
            <p:nvPr/>
          </p:nvSpPr>
          <p:spPr>
            <a:xfrm flipV="1">
              <a:off x="4173" y="2784"/>
              <a:ext cx="579" cy="475"/>
            </a:xfrm>
            <a:prstGeom prst="line">
              <a:avLst/>
            </a:prstGeom>
            <a:ln w="28575" cap="flat" cmpd="sng">
              <a:solidFill>
                <a:srgbClr val="6600FF"/>
              </a:solidFill>
              <a:prstDash val="solid"/>
              <a:round/>
              <a:headEnd type="none" w="med" len="med"/>
              <a:tailEnd type="triangle" w="med" len="med"/>
            </a:ln>
          </p:spPr>
        </p:sp>
        <p:graphicFrame>
          <p:nvGraphicFramePr>
            <p:cNvPr id="21521" name="Object 19"/>
            <p:cNvGraphicFramePr/>
            <p:nvPr/>
          </p:nvGraphicFramePr>
          <p:xfrm>
            <a:off x="4256" y="2744"/>
            <a:ext cx="254" cy="281"/>
          </p:xfrm>
          <a:graphic>
            <a:graphicData uri="http://schemas.openxmlformats.org/presentationml/2006/ole">
              <mc:AlternateContent xmlns:mc="http://schemas.openxmlformats.org/markup-compatibility/2006">
                <mc:Choice xmlns:v="urn:schemas-microsoft-com:vml" Requires="v">
                  <p:oleObj spid="_x0000_s3081" name="" r:id="rId7" imgW="204470" imgH="230505" progId="Equation.3">
                    <p:embed/>
                  </p:oleObj>
                </mc:Choice>
                <mc:Fallback>
                  <p:oleObj name="" r:id="rId7" imgW="204470" imgH="230505" progId="Equation.3">
                    <p:embed/>
                    <p:pic>
                      <p:nvPicPr>
                        <p:cNvPr id="0" name="图片 3080"/>
                        <p:cNvPicPr/>
                        <p:nvPr/>
                      </p:nvPicPr>
                      <p:blipFill>
                        <a:blip r:embed="rId8"/>
                        <a:stretch>
                          <a:fillRect/>
                        </a:stretch>
                      </p:blipFill>
                      <p:spPr>
                        <a:xfrm>
                          <a:off x="4256" y="2744"/>
                          <a:ext cx="254" cy="281"/>
                        </a:xfrm>
                        <a:prstGeom prst="rect">
                          <a:avLst/>
                        </a:prstGeom>
                        <a:noFill/>
                        <a:ln w="38100">
                          <a:noFill/>
                          <a:miter/>
                        </a:ln>
                      </p:spPr>
                    </p:pic>
                  </p:oleObj>
                </mc:Fallback>
              </mc:AlternateContent>
            </a:graphicData>
          </a:graphic>
        </p:graphicFrame>
        <p:sp>
          <p:nvSpPr>
            <p:cNvPr id="21522" name="Line 20"/>
            <p:cNvSpPr/>
            <p:nvPr/>
          </p:nvSpPr>
          <p:spPr>
            <a:xfrm flipV="1">
              <a:off x="4224" y="2880"/>
              <a:ext cx="1104" cy="373"/>
            </a:xfrm>
            <a:prstGeom prst="line">
              <a:avLst/>
            </a:prstGeom>
            <a:ln w="38100" cap="flat" cmpd="sng">
              <a:solidFill>
                <a:srgbClr val="FF9900"/>
              </a:solidFill>
              <a:prstDash val="solid"/>
              <a:round/>
              <a:headEnd type="none" w="med" len="med"/>
              <a:tailEnd type="triangle" w="med" len="med"/>
            </a:ln>
          </p:spPr>
        </p:sp>
        <p:graphicFrame>
          <p:nvGraphicFramePr>
            <p:cNvPr id="21523" name="Object 21"/>
            <p:cNvGraphicFramePr/>
            <p:nvPr/>
          </p:nvGraphicFramePr>
          <p:xfrm>
            <a:off x="5184" y="2928"/>
            <a:ext cx="190" cy="250"/>
          </p:xfrm>
          <a:graphic>
            <a:graphicData uri="http://schemas.openxmlformats.org/presentationml/2006/ole">
              <mc:AlternateContent xmlns:mc="http://schemas.openxmlformats.org/markup-compatibility/2006">
                <mc:Choice xmlns:v="urn:schemas-microsoft-com:vml" Requires="v">
                  <p:oleObj spid="_x0000_s3084" name="" r:id="rId9" imgW="153670" imgH="205105" progId="Equation.3">
                    <p:embed/>
                  </p:oleObj>
                </mc:Choice>
                <mc:Fallback>
                  <p:oleObj name="" r:id="rId9" imgW="153670" imgH="205105" progId="Equation.3">
                    <p:embed/>
                    <p:pic>
                      <p:nvPicPr>
                        <p:cNvPr id="0" name="图片 3083"/>
                        <p:cNvPicPr/>
                        <p:nvPr/>
                      </p:nvPicPr>
                      <p:blipFill>
                        <a:blip r:embed="rId10"/>
                        <a:stretch>
                          <a:fillRect/>
                        </a:stretch>
                      </p:blipFill>
                      <p:spPr>
                        <a:xfrm>
                          <a:off x="5184" y="2928"/>
                          <a:ext cx="190" cy="250"/>
                        </a:xfrm>
                        <a:prstGeom prst="rect">
                          <a:avLst/>
                        </a:prstGeom>
                        <a:noFill/>
                        <a:ln w="38100">
                          <a:noFill/>
                          <a:miter/>
                        </a:ln>
                      </p:spPr>
                    </p:pic>
                  </p:oleObj>
                </mc:Fallback>
              </mc:AlternateContent>
            </a:graphicData>
          </a:graphic>
        </p:graphicFrame>
        <p:sp>
          <p:nvSpPr>
            <p:cNvPr id="21524" name="Line 22"/>
            <p:cNvSpPr/>
            <p:nvPr/>
          </p:nvSpPr>
          <p:spPr>
            <a:xfrm>
              <a:off x="4752" y="2784"/>
              <a:ext cx="528" cy="81"/>
            </a:xfrm>
            <a:prstGeom prst="line">
              <a:avLst/>
            </a:prstGeom>
            <a:ln w="9525" cap="flat" cmpd="sng">
              <a:solidFill>
                <a:srgbClr val="FF5050"/>
              </a:solidFill>
              <a:prstDash val="dash"/>
              <a:round/>
              <a:headEnd type="none" w="med" len="med"/>
              <a:tailEnd type="none" w="med" len="med"/>
            </a:ln>
          </p:spPr>
        </p:sp>
        <p:sp>
          <p:nvSpPr>
            <p:cNvPr id="21525" name="Line 23"/>
            <p:cNvSpPr/>
            <p:nvPr/>
          </p:nvSpPr>
          <p:spPr>
            <a:xfrm flipV="1">
              <a:off x="4752" y="2880"/>
              <a:ext cx="576" cy="480"/>
            </a:xfrm>
            <a:prstGeom prst="line">
              <a:avLst/>
            </a:prstGeom>
            <a:ln w="9525" cap="flat" cmpd="sng">
              <a:solidFill>
                <a:srgbClr val="6600FF"/>
              </a:solidFill>
              <a:prstDash val="dash"/>
              <a:round/>
              <a:headEnd type="none" w="med" len="med"/>
              <a:tailEnd type="none" w="med" len="med"/>
            </a:ln>
          </p:spPr>
        </p:sp>
        <p:sp>
          <p:nvSpPr>
            <p:cNvPr id="21526" name="Oval 24"/>
            <p:cNvSpPr/>
            <p:nvPr/>
          </p:nvSpPr>
          <p:spPr>
            <a:xfrm>
              <a:off x="4128" y="3216"/>
              <a:ext cx="96" cy="96"/>
            </a:xfrm>
            <a:prstGeom prst="ellipse">
              <a:avLst/>
            </a:prstGeom>
            <a:solidFill>
              <a:srgbClr val="66FF33"/>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1527" name="AutoShape 25"/>
            <p:cNvSpPr/>
            <p:nvPr/>
          </p:nvSpPr>
          <p:spPr>
            <a:xfrm>
              <a:off x="3264" y="3120"/>
              <a:ext cx="144" cy="144"/>
            </a:xfrm>
            <a:prstGeom prst="flowChartOr">
              <a:avLst/>
            </a:prstGeom>
            <a:gradFill rotWithShape="1">
              <a:gsLst>
                <a:gs pos="0">
                  <a:srgbClr val="CC0000"/>
                </a:gs>
                <a:gs pos="100000">
                  <a:srgbClr val="5E0000"/>
                </a:gs>
              </a:gsLst>
              <a:path path="shape">
                <a:fillToRect l="50000" t="50000" r="50000" b="50000"/>
              </a:path>
              <a:tileRect/>
            </a:gradFill>
            <a:ln w="9525" cap="flat" cmpd="sng">
              <a:solidFill>
                <a:srgbClr val="00FF00"/>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1528" name="AutoShape 26"/>
            <p:cNvSpPr/>
            <p:nvPr/>
          </p:nvSpPr>
          <p:spPr>
            <a:xfrm>
              <a:off x="3648" y="3552"/>
              <a:ext cx="144" cy="144"/>
            </a:xfrm>
            <a:prstGeom prst="flowChartOr">
              <a:avLst/>
            </a:prstGeom>
            <a:gradFill rotWithShape="1">
              <a:gsLst>
                <a:gs pos="0">
                  <a:srgbClr val="CC0000"/>
                </a:gs>
                <a:gs pos="100000">
                  <a:srgbClr val="5E0000"/>
                </a:gs>
              </a:gsLst>
              <a:path path="shape">
                <a:fillToRect l="50000" t="50000" r="50000" b="50000"/>
              </a:path>
              <a:tileRect/>
            </a:gradFill>
            <a:ln w="9525" cap="flat" cmpd="sng">
              <a:solidFill>
                <a:srgbClr val="00FF00"/>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1529" name="Text Box 27"/>
            <p:cNvSpPr txBox="1"/>
            <p:nvPr/>
          </p:nvSpPr>
          <p:spPr>
            <a:xfrm>
              <a:off x="3120" y="3120"/>
              <a:ext cx="276" cy="288"/>
            </a:xfrm>
            <a:prstGeom prst="rect">
              <a:avLst/>
            </a:prstGeom>
            <a:noFill/>
            <a:ln w="9525">
              <a:noFill/>
            </a:ln>
          </p:spPr>
          <p:txBody>
            <a:bodyPr anchor="t" anchorCtr="0">
              <a:spAutoFit/>
            </a:bodyPr>
            <a:p>
              <a:r>
                <a:rPr lang="en-US" altLang="zh-CN" sz="2400" i="1">
                  <a:latin typeface="Times New Roman" panose="02020603050405020304" pitchFamily="18" charset="0"/>
                  <a:ea typeface="宋体" panose="02010600030101010101" pitchFamily="2" charset="-122"/>
                </a:rPr>
                <a:t>q</a:t>
              </a:r>
              <a:r>
                <a:rPr lang="en-US" altLang="zh-CN" sz="2400" baseline="-25000">
                  <a:latin typeface="Times New Roman" panose="02020603050405020304" pitchFamily="18" charset="0"/>
                  <a:ea typeface="宋体" panose="02010600030101010101" pitchFamily="2" charset="-122"/>
                </a:rPr>
                <a:t>2</a:t>
              </a:r>
              <a:endParaRPr lang="en-US" altLang="zh-CN" sz="2400" baseline="-25000">
                <a:latin typeface="Times New Roman" panose="02020603050405020304" pitchFamily="18" charset="0"/>
                <a:ea typeface="宋体" panose="02010600030101010101" pitchFamily="2" charset="-122"/>
              </a:endParaRPr>
            </a:p>
          </p:txBody>
        </p:sp>
        <p:sp>
          <p:nvSpPr>
            <p:cNvPr id="21530" name="Text Box 28"/>
            <p:cNvSpPr txBox="1"/>
            <p:nvPr/>
          </p:nvSpPr>
          <p:spPr>
            <a:xfrm>
              <a:off x="3408" y="3456"/>
              <a:ext cx="276"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q</a:t>
              </a:r>
              <a:r>
                <a:rPr lang="en-US" altLang="zh-CN" sz="2400" baseline="-25000">
                  <a:latin typeface="Times New Roman" panose="02020603050405020304" pitchFamily="18" charset="0"/>
                  <a:ea typeface="宋体" panose="02010600030101010101" pitchFamily="2" charset="-122"/>
                </a:rPr>
                <a:t>1</a:t>
              </a:r>
              <a:endParaRPr lang="en-US" altLang="zh-CN" sz="2400" baseline="-25000">
                <a:latin typeface="Times New Roman" panose="02020603050405020304" pitchFamily="18" charset="0"/>
                <a:ea typeface="宋体" panose="02010600030101010101" pitchFamily="2" charset="-122"/>
              </a:endParaRPr>
            </a:p>
          </p:txBody>
        </p:sp>
        <p:sp>
          <p:nvSpPr>
            <p:cNvPr id="21531" name="Line 29"/>
            <p:cNvSpPr/>
            <p:nvPr/>
          </p:nvSpPr>
          <p:spPr>
            <a:xfrm flipV="1">
              <a:off x="3744" y="3264"/>
              <a:ext cx="432" cy="336"/>
            </a:xfrm>
            <a:prstGeom prst="line">
              <a:avLst/>
            </a:prstGeom>
            <a:ln w="28575" cap="flat" cmpd="sng">
              <a:solidFill>
                <a:schemeClr val="tx1"/>
              </a:solidFill>
              <a:prstDash val="solid"/>
              <a:round/>
              <a:headEnd type="none" w="med" len="med"/>
              <a:tailEnd type="triangle" w="med" len="med"/>
            </a:ln>
          </p:spPr>
        </p:sp>
        <p:sp>
          <p:nvSpPr>
            <p:cNvPr id="21532" name="Line 30"/>
            <p:cNvSpPr/>
            <p:nvPr/>
          </p:nvSpPr>
          <p:spPr>
            <a:xfrm>
              <a:off x="3408" y="3168"/>
              <a:ext cx="768" cy="96"/>
            </a:xfrm>
            <a:prstGeom prst="line">
              <a:avLst/>
            </a:prstGeom>
            <a:ln w="28575" cap="flat" cmpd="sng">
              <a:solidFill>
                <a:schemeClr val="tx1"/>
              </a:solidFill>
              <a:prstDash val="solid"/>
              <a:round/>
              <a:headEnd type="none" w="med" len="med"/>
              <a:tailEnd type="triangle" w="med" len="med"/>
            </a:ln>
          </p:spPr>
        </p:sp>
      </p:grpSp>
      <p:sp>
        <p:nvSpPr>
          <p:cNvPr id="83999" name="Text Box 31"/>
          <p:cNvSpPr txBox="1"/>
          <p:nvPr/>
        </p:nvSpPr>
        <p:spPr>
          <a:xfrm>
            <a:off x="5219700" y="404813"/>
            <a:ext cx="1150938" cy="519112"/>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普适</a:t>
            </a:r>
            <a:endParaRPr lang="zh-CN" altLang="en-US" dirty="0">
              <a:latin typeface="Times New Roman" panose="02020603050405020304" pitchFamily="18" charset="0"/>
              <a:ea typeface="宋体" panose="02010600030101010101" pitchFamily="2" charset="-122"/>
            </a:endParaRPr>
          </a:p>
        </p:txBody>
      </p:sp>
      <p:sp>
        <p:nvSpPr>
          <p:cNvPr id="24578" name="Text Box 4"/>
          <p:cNvSpPr txBox="1"/>
          <p:nvPr/>
        </p:nvSpPr>
        <p:spPr>
          <a:xfrm>
            <a:off x="250825" y="3463925"/>
            <a:ext cx="8499475" cy="953135"/>
          </a:xfrm>
          <a:prstGeom prst="rect">
            <a:avLst/>
          </a:prstGeom>
          <a:noFill/>
          <a:ln w="9525">
            <a:noFill/>
          </a:ln>
        </p:spPr>
        <p:txBody>
          <a:bodyPr wrap="square" anchor="t" anchorCtr="0">
            <a:spAutoFit/>
          </a:bodyPr>
          <a:p>
            <a:pPr>
              <a:buFont typeface="Arial" panose="020B0604020202020204" pitchFamily="34" charset="0"/>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一组点电荷所激发的电场中某点的电场强度等于各点电荷单独存在时在该点激发的电场强度的矢量和。</a:t>
            </a:r>
            <a:endParaRPr lang="zh-CN" altLang="en-US" dirty="0">
              <a:latin typeface="Times New Roman" panose="02020603050405020304" pitchFamily="18" charset="0"/>
              <a:ea typeface="宋体" panose="02010600030101010101" pitchFamily="2" charset="-122"/>
            </a:endParaRPr>
          </a:p>
        </p:txBody>
      </p:sp>
      <p:graphicFrame>
        <p:nvGraphicFramePr>
          <p:cNvPr id="4" name="Object 14"/>
          <p:cNvGraphicFramePr/>
          <p:nvPr/>
        </p:nvGraphicFramePr>
        <p:xfrm>
          <a:off x="1731010" y="4948555"/>
          <a:ext cx="1626870" cy="955675"/>
        </p:xfrm>
        <a:graphic>
          <a:graphicData uri="http://schemas.openxmlformats.org/presentationml/2006/ole">
            <mc:AlternateContent xmlns:mc="http://schemas.openxmlformats.org/markup-compatibility/2006">
              <mc:Choice xmlns:v="urn:schemas-microsoft-com:vml" Requires="v">
                <p:oleObj spid="_x0000_s3105" name="" r:id="rId11" imgW="635000" imgH="431800" progId="Equation.3">
                  <p:embed/>
                </p:oleObj>
              </mc:Choice>
              <mc:Fallback>
                <p:oleObj name="" r:id="rId11" imgW="635000" imgH="431800" progId="Equation.3">
                  <p:embed/>
                  <p:pic>
                    <p:nvPicPr>
                      <p:cNvPr id="0" name="图片 3104"/>
                      <p:cNvPicPr/>
                      <p:nvPr/>
                    </p:nvPicPr>
                    <p:blipFill>
                      <a:blip r:embed="rId12"/>
                      <a:stretch>
                        <a:fillRect/>
                      </a:stretch>
                    </p:blipFill>
                    <p:spPr>
                      <a:xfrm>
                        <a:off x="1731010" y="4948555"/>
                        <a:ext cx="1626870" cy="9556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2">
                                            <p:txEl>
                                              <p:charRg st="0" end="5"/>
                                            </p:txEl>
                                          </p:spTgt>
                                        </p:tgtEl>
                                        <p:attrNameLst>
                                          <p:attrName>style.visibility</p:attrName>
                                        </p:attrNameLst>
                                      </p:cBhvr>
                                      <p:to>
                                        <p:strVal val="visible"/>
                                      </p:to>
                                    </p:set>
                                    <p:animEffect transition="in" filter="wipe(left)">
                                      <p:cBhvr>
                                        <p:cTn id="7" dur="500"/>
                                        <p:tgtEl>
                                          <p:spTgt spid="83972">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wipe(left)">
                                      <p:cBhvr>
                                        <p:cTn id="12" dur="500"/>
                                        <p:tgtEl>
                                          <p:spTgt spid="235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999">
                                            <p:txEl>
                                              <p:charRg st="0" end="3"/>
                                            </p:txEl>
                                          </p:spTgt>
                                        </p:tgtEl>
                                        <p:attrNameLst>
                                          <p:attrName>style.visibility</p:attrName>
                                        </p:attrNameLst>
                                      </p:cBhvr>
                                      <p:to>
                                        <p:strVal val="visible"/>
                                      </p:to>
                                    </p:set>
                                    <p:animEffect transition="in" filter="wipe(left)">
                                      <p:cBhvr>
                                        <p:cTn id="17" dur="500"/>
                                        <p:tgtEl>
                                          <p:spTgt spid="83999">
                                            <p:txEl>
                                              <p:charRg st="0"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977">
                                            <p:txEl>
                                              <p:charRg st="0" end="16"/>
                                            </p:txEl>
                                          </p:spTgt>
                                        </p:tgtEl>
                                        <p:attrNameLst>
                                          <p:attrName>style.visibility</p:attrName>
                                        </p:attrNameLst>
                                      </p:cBhvr>
                                      <p:to>
                                        <p:strVal val="visible"/>
                                      </p:to>
                                    </p:set>
                                    <p:animEffect transition="in" filter="wipe(left)">
                                      <p:cBhvr>
                                        <p:cTn id="27" dur="500"/>
                                        <p:tgtEl>
                                          <p:spTgt spid="83977">
                                            <p:txEl>
                                              <p:charRg st="0" end="1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3978">
                                            <p:txEl>
                                              <p:charRg st="0" end="11"/>
                                            </p:txEl>
                                          </p:spTgt>
                                        </p:tgtEl>
                                        <p:attrNameLst>
                                          <p:attrName>style.visibility</p:attrName>
                                        </p:attrNameLst>
                                      </p:cBhvr>
                                      <p:to>
                                        <p:strVal val="visible"/>
                                      </p:to>
                                    </p:set>
                                    <p:animEffect transition="in" filter="wipe(left)">
                                      <p:cBhvr>
                                        <p:cTn id="32" dur="500"/>
                                        <p:tgtEl>
                                          <p:spTgt spid="83978">
                                            <p:txEl>
                                              <p:charRg st="0"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3979">
                                            <p:txEl>
                                              <p:charRg st="0" end="9"/>
                                            </p:txEl>
                                          </p:spTgt>
                                        </p:tgtEl>
                                        <p:attrNameLst>
                                          <p:attrName>style.visibility</p:attrName>
                                        </p:attrNameLst>
                                      </p:cBhvr>
                                      <p:to>
                                        <p:strVal val="visible"/>
                                      </p:to>
                                    </p:set>
                                    <p:animEffect transition="in" filter="wipe(left)">
                                      <p:cBhvr>
                                        <p:cTn id="37" dur="500"/>
                                        <p:tgtEl>
                                          <p:spTgt spid="83979">
                                            <p:txEl>
                                              <p:charRg st="0"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578"/>
                                        </p:tgtEl>
                                        <p:attrNameLst>
                                          <p:attrName>style.visibility</p:attrName>
                                        </p:attrNameLst>
                                      </p:cBhvr>
                                      <p:to>
                                        <p:strVal val="visible"/>
                                      </p:to>
                                    </p:set>
                                    <p:animEffect transition="in" filter="blinds(horizontal)">
                                      <p:cBhvr>
                                        <p:cTn id="42" dur="500"/>
                                        <p:tgtEl>
                                          <p:spTgt spid="245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3979">
                                            <p:txEl>
                                              <p:charRg st="9" end="59"/>
                                            </p:txEl>
                                          </p:spTgt>
                                        </p:tgtEl>
                                        <p:attrNameLst>
                                          <p:attrName>style.visibility</p:attrName>
                                        </p:attrNameLst>
                                      </p:cBhvr>
                                      <p:to>
                                        <p:strVal val="visible"/>
                                      </p:to>
                                    </p:set>
                                    <p:animEffect transition="in" filter="wipe(left)">
                                      <p:cBhvr>
                                        <p:cTn id="47" dur="500"/>
                                        <p:tgtEl>
                                          <p:spTgt spid="83979">
                                            <p:txEl>
                                              <p:charRg st="9" end="5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000000"/>
                                          </p:val>
                                        </p:tav>
                                        <p:tav tm="100000">
                                          <p:val>
                                            <p:strVal val="#ppt_w"/>
                                          </p:val>
                                        </p:tav>
                                      </p:tavLst>
                                    </p:anim>
                                    <p:anim calcmode="lin" valueType="num">
                                      <p:cBhvr>
                                        <p:cTn id="53"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p:bldP spid="83977" grpId="0" build="p"/>
      <p:bldP spid="83978" grpId="0" build="p"/>
      <p:bldP spid="83979" grpId="0" uiExpand="1" build="p"/>
      <p:bldP spid="83999" grpId="0" build="p"/>
      <p:bldP spid="245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3"/>
          <p:cNvSpPr txBox="1">
            <a:spLocks noGrp="1"/>
          </p:cNvSpPr>
          <p:nvPr/>
        </p:nvSpPr>
        <p:spPr>
          <a:xfrm>
            <a:off x="7010400" y="6408738"/>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84997" name="Text Box 5"/>
          <p:cNvSpPr txBox="1"/>
          <p:nvPr/>
        </p:nvSpPr>
        <p:spPr>
          <a:xfrm>
            <a:off x="73978" y="219075"/>
            <a:ext cx="2325687" cy="519113"/>
          </a:xfrm>
          <a:prstGeom prst="rect">
            <a:avLst/>
          </a:prstGeom>
          <a:noFill/>
          <a:ln w="9525">
            <a:noFill/>
          </a:ln>
        </p:spPr>
        <p:txBody>
          <a:bodyPr wrap="none" anchor="t" anchorCtr="0">
            <a:spAutoFit/>
          </a:bodyPr>
          <a:p>
            <a:pPr eaLnBrk="0" hangingPunct="0"/>
            <a:r>
              <a:rPr lang="en-US" altLang="zh-CN">
                <a:solidFill>
                  <a:srgbClr val="FF00FF"/>
                </a:solidFill>
                <a:latin typeface="Times New Roman" panose="02020603050405020304" pitchFamily="18" charset="0"/>
                <a:ea typeface="宋体" panose="02010600030101010101" pitchFamily="2" charset="-122"/>
              </a:rPr>
              <a:t>3.</a:t>
            </a:r>
            <a:r>
              <a:rPr lang="zh-CN" altLang="en-US" dirty="0">
                <a:solidFill>
                  <a:srgbClr val="FF00FF"/>
                </a:solidFill>
                <a:latin typeface="Times New Roman" panose="02020603050405020304" pitchFamily="18" charset="0"/>
                <a:ea typeface="宋体" panose="02010600030101010101" pitchFamily="2" charset="-122"/>
              </a:rPr>
              <a:t>场强的计算 </a:t>
            </a:r>
            <a:endParaRPr lang="zh-CN" altLang="en-US" dirty="0">
              <a:solidFill>
                <a:srgbClr val="FF00FF"/>
              </a:solidFill>
              <a:latin typeface="Times New Roman" panose="02020603050405020304" pitchFamily="18" charset="0"/>
              <a:ea typeface="宋体" panose="02010600030101010101" pitchFamily="2" charset="-122"/>
            </a:endParaRPr>
          </a:p>
        </p:txBody>
      </p:sp>
      <p:sp>
        <p:nvSpPr>
          <p:cNvPr id="84998" name="Text Box 6"/>
          <p:cNvSpPr txBox="1"/>
          <p:nvPr/>
        </p:nvSpPr>
        <p:spPr>
          <a:xfrm>
            <a:off x="395605" y="817245"/>
            <a:ext cx="5851525" cy="953135"/>
          </a:xfrm>
          <a:prstGeom prst="rect">
            <a:avLst/>
          </a:prstGeom>
          <a:noFill/>
          <a:ln w="9525">
            <a:noFill/>
          </a:ln>
        </p:spPr>
        <p:txBody>
          <a:bodyPr wrap="square" anchor="t" anchorCtr="0">
            <a:spAutoFit/>
          </a:bodyPr>
          <a:p>
            <a:pPr eaLnBrk="0" hangingPunct="0"/>
            <a:r>
              <a:rPr lang="en-US" altLang="zh-CN">
                <a:solidFill>
                  <a:srgbClr val="0000FF"/>
                </a:solidFill>
                <a:latin typeface="Times New Roman" panose="02020603050405020304" pitchFamily="18" charset="0"/>
                <a:ea typeface="宋体" panose="02010600030101010101" pitchFamily="2" charset="-122"/>
              </a:rPr>
              <a:t>(1)</a:t>
            </a:r>
            <a:r>
              <a:rPr lang="zh-CN" altLang="en-US" dirty="0">
                <a:solidFill>
                  <a:srgbClr val="0000FF"/>
                </a:solidFill>
                <a:latin typeface="Times New Roman" panose="02020603050405020304" pitchFamily="18" charset="0"/>
                <a:ea typeface="宋体" panose="02010600030101010101" pitchFamily="2" charset="-122"/>
              </a:rPr>
              <a:t>点电荷在真空中的场强</a:t>
            </a:r>
            <a:r>
              <a:rPr lang="en-US" altLang="zh-CN">
                <a:solidFill>
                  <a:srgbClr val="CC0000"/>
                </a:solidFill>
                <a:latin typeface="Times New Roman" panose="02020603050405020304" pitchFamily="18" charset="0"/>
                <a:ea typeface="宋体" panose="02010600030101010101" pitchFamily="2" charset="-122"/>
              </a:rPr>
              <a:t>(</a:t>
            </a:r>
            <a:r>
              <a:rPr lang="zh-CN" altLang="en-US" dirty="0">
                <a:solidFill>
                  <a:srgbClr val="CC0000"/>
                </a:solidFill>
                <a:latin typeface="Times New Roman" panose="02020603050405020304" pitchFamily="18" charset="0"/>
                <a:ea typeface="宋体" panose="02010600030101010101" pitchFamily="2" charset="-122"/>
              </a:rPr>
              <a:t>最简单，最基本</a:t>
            </a:r>
            <a:r>
              <a:rPr lang="en-US" altLang="zh-CN">
                <a:solidFill>
                  <a:srgbClr val="CC0000"/>
                </a:solidFill>
                <a:latin typeface="Times New Roman" panose="02020603050405020304" pitchFamily="18" charset="0"/>
                <a:ea typeface="宋体" panose="02010600030101010101" pitchFamily="2" charset="-122"/>
              </a:rPr>
              <a:t>)</a:t>
            </a:r>
            <a:endParaRPr lang="en-US" altLang="zh-CN">
              <a:solidFill>
                <a:srgbClr val="CC0000"/>
              </a:solidFill>
              <a:latin typeface="Times New Roman" panose="02020603050405020304" pitchFamily="18" charset="0"/>
              <a:ea typeface="宋体" panose="02010600030101010101" pitchFamily="2" charset="-122"/>
            </a:endParaRPr>
          </a:p>
        </p:txBody>
      </p:sp>
      <p:grpSp>
        <p:nvGrpSpPr>
          <p:cNvPr id="2" name="Group 7"/>
          <p:cNvGrpSpPr/>
          <p:nvPr/>
        </p:nvGrpSpPr>
        <p:grpSpPr>
          <a:xfrm>
            <a:off x="5429250" y="1797050"/>
            <a:ext cx="2925763" cy="2308225"/>
            <a:chOff x="3504" y="2358"/>
            <a:chExt cx="1843" cy="1454"/>
          </a:xfrm>
        </p:grpSpPr>
        <p:sp>
          <p:nvSpPr>
            <p:cNvPr id="22534" name="Rectangle 8"/>
            <p:cNvSpPr/>
            <p:nvPr/>
          </p:nvSpPr>
          <p:spPr>
            <a:xfrm>
              <a:off x="3702" y="3294"/>
              <a:ext cx="1645" cy="518"/>
            </a:xfrm>
            <a:prstGeom prst="rect">
              <a:avLst/>
            </a:prstGeom>
            <a:noFill/>
            <a:ln w="9525">
              <a:noFill/>
            </a:ln>
          </p:spPr>
          <p:txBody>
            <a:bodyPr anchor="t" anchorCtr="0">
              <a:spAutoFit/>
            </a:bodyPr>
            <a:p>
              <a:pPr eaLnBrk="0" hangingPunct="0"/>
              <a:r>
                <a:rPr lang="zh-CN" altLang="en-US" sz="2400" dirty="0">
                  <a:solidFill>
                    <a:schemeClr val="tx2"/>
                  </a:solidFill>
                  <a:latin typeface="Times New Roman" panose="02020603050405020304" pitchFamily="18" charset="0"/>
                  <a:ea typeface="宋体" panose="02010600030101010101" pitchFamily="2" charset="-122"/>
                </a:rPr>
                <a:t>点电荷</a:t>
              </a:r>
              <a:r>
                <a:rPr lang="zh-CN" altLang="en-US" sz="2400" b="0" dirty="0">
                  <a:solidFill>
                    <a:schemeClr val="tx2"/>
                  </a:solidFill>
                  <a:latin typeface="Times New Roman" panose="02020603050405020304" pitchFamily="18" charset="0"/>
                  <a:ea typeface="宋体" panose="02010600030101010101" pitchFamily="2" charset="-122"/>
                </a:rPr>
                <a:t>场源</a:t>
              </a:r>
              <a:r>
                <a:rPr lang="en-US" altLang="zh-CN" sz="2400" i="1">
                  <a:solidFill>
                    <a:schemeClr val="tx2"/>
                  </a:solidFill>
                  <a:latin typeface="Times New Roman" panose="02020603050405020304" pitchFamily="18" charset="0"/>
                  <a:ea typeface="宋体" panose="02010600030101010101" pitchFamily="2" charset="-122"/>
                </a:rPr>
                <a:t>q</a:t>
              </a:r>
              <a:endParaRPr lang="en-US" altLang="zh-CN" sz="2400" i="1">
                <a:solidFill>
                  <a:schemeClr val="tx2"/>
                </a:solidFill>
                <a:latin typeface="Times New Roman" panose="02020603050405020304" pitchFamily="18" charset="0"/>
                <a:ea typeface="宋体" panose="02010600030101010101" pitchFamily="2" charset="-122"/>
              </a:endParaRPr>
            </a:p>
            <a:p>
              <a:pPr eaLnBrk="0" hangingPunct="0"/>
              <a:r>
                <a:rPr lang="en-US" altLang="zh-CN" sz="2400">
                  <a:solidFill>
                    <a:srgbClr val="0000FF"/>
                  </a:solidFill>
                  <a:latin typeface="Times New Roman" panose="02020603050405020304" pitchFamily="18" charset="0"/>
                  <a:ea typeface="宋体" panose="02010600030101010101" pitchFamily="2" charset="-122"/>
                </a:rPr>
                <a:t>(</a:t>
              </a:r>
              <a:r>
                <a:rPr lang="zh-CN" altLang="en-US" sz="2400" dirty="0">
                  <a:solidFill>
                    <a:srgbClr val="0000FF"/>
                  </a:solidFill>
                  <a:latin typeface="Times New Roman" panose="02020603050405020304" pitchFamily="18" charset="0"/>
                  <a:ea typeface="宋体" panose="02010600030101010101" pitchFamily="2" charset="-122"/>
                </a:rPr>
                <a:t>相对观测者静止</a:t>
              </a:r>
              <a:r>
                <a:rPr lang="en-US" altLang="zh-CN" sz="2400">
                  <a:solidFill>
                    <a:srgbClr val="0000FF"/>
                  </a:solidFill>
                  <a:latin typeface="Times New Roman" panose="02020603050405020304" pitchFamily="18" charset="0"/>
                  <a:ea typeface="宋体" panose="02010600030101010101" pitchFamily="2" charset="-122"/>
                </a:rPr>
                <a:t>)</a:t>
              </a:r>
              <a:endParaRPr lang="en-US" altLang="zh-CN" sz="2400">
                <a:solidFill>
                  <a:srgbClr val="FF7C80"/>
                </a:solidFill>
                <a:latin typeface="Times New Roman" panose="02020603050405020304" pitchFamily="18" charset="0"/>
                <a:ea typeface="宋体" panose="02010600030101010101" pitchFamily="2" charset="-122"/>
              </a:endParaRPr>
            </a:p>
          </p:txBody>
        </p:sp>
        <p:graphicFrame>
          <p:nvGraphicFramePr>
            <p:cNvPr id="22535" name="Object 9"/>
            <p:cNvGraphicFramePr/>
            <p:nvPr/>
          </p:nvGraphicFramePr>
          <p:xfrm>
            <a:off x="3929" y="2784"/>
            <a:ext cx="149" cy="194"/>
          </p:xfrm>
          <a:graphic>
            <a:graphicData uri="http://schemas.openxmlformats.org/presentationml/2006/ole">
              <mc:AlternateContent xmlns:mc="http://schemas.openxmlformats.org/markup-compatibility/2006">
                <mc:Choice xmlns:v="urn:schemas-microsoft-com:vml" Requires="v">
                  <p:oleObj spid="_x0000_s3096" name="" r:id="rId1" imgW="128270" imgH="166370" progId="Equation.3">
                    <p:embed/>
                  </p:oleObj>
                </mc:Choice>
                <mc:Fallback>
                  <p:oleObj name="" r:id="rId1" imgW="128270" imgH="166370" progId="Equation.3">
                    <p:embed/>
                    <p:pic>
                      <p:nvPicPr>
                        <p:cNvPr id="0" name="图片 3095"/>
                        <p:cNvPicPr/>
                        <p:nvPr/>
                      </p:nvPicPr>
                      <p:blipFill>
                        <a:blip r:embed="rId2"/>
                        <a:stretch>
                          <a:fillRect/>
                        </a:stretch>
                      </p:blipFill>
                      <p:spPr>
                        <a:xfrm>
                          <a:off x="3929" y="2784"/>
                          <a:ext cx="149" cy="194"/>
                        </a:xfrm>
                        <a:prstGeom prst="rect">
                          <a:avLst/>
                        </a:prstGeom>
                        <a:noFill/>
                        <a:ln w="38100">
                          <a:noFill/>
                          <a:miter/>
                        </a:ln>
                      </p:spPr>
                    </p:pic>
                  </p:oleObj>
                </mc:Fallback>
              </mc:AlternateContent>
            </a:graphicData>
          </a:graphic>
        </p:graphicFrame>
        <p:graphicFrame>
          <p:nvGraphicFramePr>
            <p:cNvPr id="22536" name="Object 10"/>
            <p:cNvGraphicFramePr/>
            <p:nvPr/>
          </p:nvGraphicFramePr>
          <p:xfrm>
            <a:off x="4127" y="2443"/>
            <a:ext cx="141" cy="195"/>
          </p:xfrm>
          <a:graphic>
            <a:graphicData uri="http://schemas.openxmlformats.org/presentationml/2006/ole">
              <mc:AlternateContent xmlns:mc="http://schemas.openxmlformats.org/markup-compatibility/2006">
                <mc:Choice xmlns:v="urn:schemas-microsoft-com:vml" Requires="v">
                  <p:oleObj spid="_x0000_s3099" name="" r:id="rId3" imgW="140970" imgH="192405" progId="Equation.3">
                    <p:embed/>
                  </p:oleObj>
                </mc:Choice>
                <mc:Fallback>
                  <p:oleObj name="" r:id="rId3" imgW="140970" imgH="192405" progId="Equation.3">
                    <p:embed/>
                    <p:pic>
                      <p:nvPicPr>
                        <p:cNvPr id="0" name="图片 3098"/>
                        <p:cNvPicPr/>
                        <p:nvPr/>
                      </p:nvPicPr>
                      <p:blipFill>
                        <a:blip r:embed="rId4"/>
                        <a:stretch>
                          <a:fillRect/>
                        </a:stretch>
                      </p:blipFill>
                      <p:spPr>
                        <a:xfrm>
                          <a:off x="4127" y="2443"/>
                          <a:ext cx="141" cy="195"/>
                        </a:xfrm>
                        <a:prstGeom prst="rect">
                          <a:avLst/>
                        </a:prstGeom>
                        <a:noFill/>
                        <a:ln w="38100">
                          <a:noFill/>
                          <a:miter/>
                        </a:ln>
                      </p:spPr>
                    </p:pic>
                  </p:oleObj>
                </mc:Fallback>
              </mc:AlternateContent>
            </a:graphicData>
          </a:graphic>
        </p:graphicFrame>
        <p:sp>
          <p:nvSpPr>
            <p:cNvPr id="22537" name="Line 11"/>
            <p:cNvSpPr/>
            <p:nvPr/>
          </p:nvSpPr>
          <p:spPr>
            <a:xfrm flipV="1">
              <a:off x="4014" y="2358"/>
              <a:ext cx="113" cy="288"/>
            </a:xfrm>
            <a:prstGeom prst="line">
              <a:avLst/>
            </a:prstGeom>
            <a:ln w="38100" cap="flat" cmpd="sng">
              <a:solidFill>
                <a:srgbClr val="FF3300"/>
              </a:solidFill>
              <a:prstDash val="solid"/>
              <a:round/>
              <a:headEnd type="none" w="med" len="med"/>
              <a:tailEnd type="stealth" w="med" len="lg"/>
            </a:ln>
          </p:spPr>
        </p:sp>
        <p:sp>
          <p:nvSpPr>
            <p:cNvPr id="22538" name="AutoShape 12"/>
            <p:cNvSpPr/>
            <p:nvPr/>
          </p:nvSpPr>
          <p:spPr>
            <a:xfrm>
              <a:off x="3504" y="3456"/>
              <a:ext cx="144" cy="144"/>
            </a:xfrm>
            <a:prstGeom prst="flowChartOr">
              <a:avLst/>
            </a:prstGeom>
            <a:gradFill rotWithShape="1">
              <a:gsLst>
                <a:gs pos="0">
                  <a:srgbClr val="CC0000"/>
                </a:gs>
                <a:gs pos="100000">
                  <a:srgbClr val="5E0000"/>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2539" name="Line 13"/>
            <p:cNvSpPr/>
            <p:nvPr/>
          </p:nvSpPr>
          <p:spPr>
            <a:xfrm flipV="1">
              <a:off x="3617" y="2727"/>
              <a:ext cx="340" cy="737"/>
            </a:xfrm>
            <a:prstGeom prst="line">
              <a:avLst/>
            </a:prstGeom>
            <a:ln w="28575" cap="flat" cmpd="sng">
              <a:solidFill>
                <a:schemeClr val="tx1"/>
              </a:solidFill>
              <a:prstDash val="solid"/>
              <a:round/>
              <a:headEnd type="none" w="med" len="med"/>
              <a:tailEnd type="triangle" w="med" len="med"/>
            </a:ln>
          </p:spPr>
        </p:sp>
        <p:sp>
          <p:nvSpPr>
            <p:cNvPr id="22540" name="AutoShape 14"/>
            <p:cNvSpPr/>
            <p:nvPr/>
          </p:nvSpPr>
          <p:spPr>
            <a:xfrm>
              <a:off x="3936" y="2640"/>
              <a:ext cx="96" cy="96"/>
            </a:xfrm>
            <a:prstGeom prst="flowChartOr">
              <a:avLst/>
            </a:prstGeom>
            <a:gradFill rotWithShape="1">
              <a:gsLst>
                <a:gs pos="0">
                  <a:srgbClr val="CC0000"/>
                </a:gs>
                <a:gs pos="100000">
                  <a:srgbClr val="5E0000"/>
                </a:gs>
              </a:gsLst>
              <a:path path="shape">
                <a:fillToRect l="50000" t="50000" r="50000" b="50000"/>
              </a:path>
              <a:tileRect/>
            </a:gradFill>
            <a:ln w="9525" cap="flat" cmpd="sng">
              <a:solidFill>
                <a:schemeClr val="bg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2541" name="Text Box 15"/>
            <p:cNvSpPr txBox="1"/>
            <p:nvPr/>
          </p:nvSpPr>
          <p:spPr>
            <a:xfrm>
              <a:off x="3648" y="2448"/>
              <a:ext cx="276" cy="288"/>
            </a:xfrm>
            <a:prstGeom prst="rect">
              <a:avLst/>
            </a:prstGeom>
            <a:noFill/>
            <a:ln w="9525">
              <a:noFill/>
            </a:ln>
          </p:spPr>
          <p:txBody>
            <a:bodyPr anchor="t" anchorCtr="0">
              <a:spAutoFit/>
            </a:bodyPr>
            <a:p>
              <a:r>
                <a:rPr lang="en-US" altLang="zh-CN" sz="2400" i="1">
                  <a:latin typeface="Times New Roman" panose="02020603050405020304" pitchFamily="18" charset="0"/>
                  <a:ea typeface="宋体" panose="02010600030101010101" pitchFamily="2" charset="-122"/>
                </a:rPr>
                <a:t>q</a:t>
              </a:r>
              <a:r>
                <a:rPr lang="en-US" altLang="zh-CN" sz="2400" baseline="-250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22542" name="Line 16"/>
            <p:cNvSpPr/>
            <p:nvPr/>
          </p:nvSpPr>
          <p:spPr>
            <a:xfrm flipV="1">
              <a:off x="3617" y="3266"/>
              <a:ext cx="96" cy="192"/>
            </a:xfrm>
            <a:prstGeom prst="line">
              <a:avLst/>
            </a:prstGeom>
            <a:ln w="28575" cap="flat" cmpd="sng">
              <a:solidFill>
                <a:srgbClr val="FF00FF"/>
              </a:solidFill>
              <a:prstDash val="solid"/>
              <a:round/>
              <a:headEnd type="none" w="med" len="med"/>
              <a:tailEnd type="triangle" w="med" len="med"/>
            </a:ln>
          </p:spPr>
        </p:sp>
        <p:sp>
          <p:nvSpPr>
            <p:cNvPr id="22543" name="Rectangle 17"/>
            <p:cNvSpPr/>
            <p:nvPr/>
          </p:nvSpPr>
          <p:spPr>
            <a:xfrm>
              <a:off x="4553" y="2642"/>
              <a:ext cx="502" cy="288"/>
            </a:xfrm>
            <a:prstGeom prst="rect">
              <a:avLst/>
            </a:prstGeom>
            <a:noFill/>
            <a:ln w="9525">
              <a:noFill/>
            </a:ln>
          </p:spPr>
          <p:txBody>
            <a:bodyPr anchor="t" anchorCtr="0">
              <a:spAutoFit/>
            </a:bodyPr>
            <a:p>
              <a:r>
                <a:rPr lang="zh-CN" altLang="en-US" sz="2400" dirty="0">
                  <a:latin typeface="Times New Roman" panose="02020603050405020304" pitchFamily="18" charset="0"/>
                  <a:ea typeface="宋体" panose="02010600030101010101" pitchFamily="2" charset="-122"/>
                </a:rPr>
                <a:t>场点</a:t>
              </a:r>
              <a:endParaRPr lang="zh-CN" altLang="en-US" sz="2400" dirty="0">
                <a:latin typeface="Times New Roman" panose="02020603050405020304" pitchFamily="18" charset="0"/>
                <a:ea typeface="宋体" panose="02010600030101010101" pitchFamily="2" charset="-122"/>
              </a:endParaRPr>
            </a:p>
          </p:txBody>
        </p:sp>
        <p:sp>
          <p:nvSpPr>
            <p:cNvPr id="22544" name="Line 18"/>
            <p:cNvSpPr/>
            <p:nvPr/>
          </p:nvSpPr>
          <p:spPr>
            <a:xfrm flipH="1" flipV="1">
              <a:off x="4014" y="2699"/>
              <a:ext cx="576" cy="96"/>
            </a:xfrm>
            <a:prstGeom prst="line">
              <a:avLst/>
            </a:prstGeom>
            <a:ln w="9525" cap="flat" cmpd="sng">
              <a:solidFill>
                <a:schemeClr val="tx1"/>
              </a:solidFill>
              <a:prstDash val="dash"/>
              <a:round/>
              <a:headEnd type="none" w="med" len="med"/>
              <a:tailEnd type="triangle" w="med" len="med"/>
            </a:ln>
          </p:spPr>
        </p:sp>
        <p:graphicFrame>
          <p:nvGraphicFramePr>
            <p:cNvPr id="22545" name="Object 19"/>
            <p:cNvGraphicFramePr/>
            <p:nvPr/>
          </p:nvGraphicFramePr>
          <p:xfrm>
            <a:off x="3504" y="3181"/>
            <a:ext cx="131" cy="214"/>
          </p:xfrm>
          <a:graphic>
            <a:graphicData uri="http://schemas.openxmlformats.org/presentationml/2006/ole">
              <mc:AlternateContent xmlns:mc="http://schemas.openxmlformats.org/markup-compatibility/2006">
                <mc:Choice xmlns:v="urn:schemas-microsoft-com:vml" Requires="v">
                  <p:oleObj spid="_x0000_s3100" name="" r:id="rId5" imgW="140970" imgH="230505" progId="Equation.3">
                    <p:embed/>
                  </p:oleObj>
                </mc:Choice>
                <mc:Fallback>
                  <p:oleObj name="" r:id="rId5" imgW="140970" imgH="230505" progId="Equation.3">
                    <p:embed/>
                    <p:pic>
                      <p:nvPicPr>
                        <p:cNvPr id="0" name="图片 3099"/>
                        <p:cNvPicPr/>
                        <p:nvPr/>
                      </p:nvPicPr>
                      <p:blipFill>
                        <a:blip r:embed="rId6"/>
                        <a:stretch>
                          <a:fillRect/>
                        </a:stretch>
                      </p:blipFill>
                      <p:spPr>
                        <a:xfrm>
                          <a:off x="3504" y="3181"/>
                          <a:ext cx="131" cy="214"/>
                        </a:xfrm>
                        <a:prstGeom prst="rect">
                          <a:avLst/>
                        </a:prstGeom>
                        <a:noFill/>
                        <a:ln w="38100">
                          <a:noFill/>
                          <a:miter/>
                        </a:ln>
                      </p:spPr>
                    </p:pic>
                  </p:oleObj>
                </mc:Fallback>
              </mc:AlternateContent>
            </a:graphicData>
          </a:graphic>
        </p:graphicFrame>
      </p:grpSp>
      <p:graphicFrame>
        <p:nvGraphicFramePr>
          <p:cNvPr id="380947" name="Object 20"/>
          <p:cNvGraphicFramePr/>
          <p:nvPr/>
        </p:nvGraphicFramePr>
        <p:xfrm>
          <a:off x="1751013" y="2008188"/>
          <a:ext cx="831850" cy="838200"/>
        </p:xfrm>
        <a:graphic>
          <a:graphicData uri="http://schemas.openxmlformats.org/presentationml/2006/ole">
            <mc:AlternateContent xmlns:mc="http://schemas.openxmlformats.org/markup-compatibility/2006">
              <mc:Choice xmlns:v="urn:schemas-microsoft-com:vml" Requires="v">
                <p:oleObj spid="_x0000_s3101" name="" r:id="rId7" imgW="485140" imgH="459105" progId="Equation.3">
                  <p:embed/>
                </p:oleObj>
              </mc:Choice>
              <mc:Fallback>
                <p:oleObj name="" r:id="rId7" imgW="485140" imgH="459105" progId="Equation.3">
                  <p:embed/>
                  <p:pic>
                    <p:nvPicPr>
                      <p:cNvPr id="0" name="图片 3100"/>
                      <p:cNvPicPr/>
                      <p:nvPr/>
                    </p:nvPicPr>
                    <p:blipFill>
                      <a:blip r:embed="rId8"/>
                      <a:stretch>
                        <a:fillRect/>
                      </a:stretch>
                    </p:blipFill>
                    <p:spPr>
                      <a:xfrm>
                        <a:off x="1751013" y="2008188"/>
                        <a:ext cx="831850" cy="838200"/>
                      </a:xfrm>
                      <a:prstGeom prst="rect">
                        <a:avLst/>
                      </a:prstGeom>
                      <a:noFill/>
                      <a:ln w="38100">
                        <a:noFill/>
                        <a:miter/>
                      </a:ln>
                    </p:spPr>
                  </p:pic>
                </p:oleObj>
              </mc:Fallback>
            </mc:AlternateContent>
          </a:graphicData>
        </a:graphic>
      </p:graphicFrame>
      <p:graphicFrame>
        <p:nvGraphicFramePr>
          <p:cNvPr id="380948" name="Object 21"/>
          <p:cNvGraphicFramePr/>
          <p:nvPr/>
        </p:nvGraphicFramePr>
        <p:xfrm>
          <a:off x="2660650" y="1774825"/>
          <a:ext cx="1417638" cy="1090613"/>
        </p:xfrm>
        <a:graphic>
          <a:graphicData uri="http://schemas.openxmlformats.org/presentationml/2006/ole">
            <mc:AlternateContent xmlns:mc="http://schemas.openxmlformats.org/markup-compatibility/2006">
              <mc:Choice xmlns:v="urn:schemas-microsoft-com:vml" Requires="v">
                <p:oleObj spid="_x0000_s3102" name="" r:id="rId9" imgW="878205" imgH="636270" progId="Equation.3">
                  <p:embed/>
                </p:oleObj>
              </mc:Choice>
              <mc:Fallback>
                <p:oleObj name="" r:id="rId9" imgW="878205" imgH="636270" progId="Equation.3">
                  <p:embed/>
                  <p:pic>
                    <p:nvPicPr>
                      <p:cNvPr id="0" name="图片 3101"/>
                      <p:cNvPicPr/>
                      <p:nvPr/>
                    </p:nvPicPr>
                    <p:blipFill>
                      <a:blip r:embed="rId10"/>
                      <a:stretch>
                        <a:fillRect/>
                      </a:stretch>
                    </p:blipFill>
                    <p:spPr>
                      <a:xfrm>
                        <a:off x="2660650" y="1774825"/>
                        <a:ext cx="1417638" cy="1090613"/>
                      </a:xfrm>
                      <a:prstGeom prst="rect">
                        <a:avLst/>
                      </a:prstGeom>
                      <a:noFill/>
                      <a:ln w="38100">
                        <a:noFill/>
                        <a:miter/>
                      </a:ln>
                    </p:spPr>
                  </p:pic>
                </p:oleObj>
              </mc:Fallback>
            </mc:AlternateContent>
          </a:graphicData>
        </a:graphic>
      </p:graphicFrame>
      <p:grpSp>
        <p:nvGrpSpPr>
          <p:cNvPr id="3" name="Group 22"/>
          <p:cNvGrpSpPr/>
          <p:nvPr/>
        </p:nvGrpSpPr>
        <p:grpSpPr>
          <a:xfrm>
            <a:off x="447675" y="4559300"/>
            <a:ext cx="4051300" cy="519113"/>
            <a:chOff x="300" y="856"/>
            <a:chExt cx="2552" cy="327"/>
          </a:xfrm>
        </p:grpSpPr>
        <p:sp>
          <p:nvSpPr>
            <p:cNvPr id="22549" name="Text Box 23"/>
            <p:cNvSpPr txBox="1"/>
            <p:nvPr/>
          </p:nvSpPr>
          <p:spPr>
            <a:xfrm>
              <a:off x="300" y="856"/>
              <a:ext cx="2552" cy="327"/>
            </a:xfrm>
            <a:prstGeom prst="rect">
              <a:avLst/>
            </a:prstGeom>
            <a:noFill/>
            <a:ln w="12699">
              <a:noFill/>
            </a:ln>
          </p:spPr>
          <p:txBody>
            <a:bodyPr anchor="t" anchorCtr="0">
              <a:spAutoFit/>
            </a:bodyPr>
            <a:p>
              <a:pPr defTabSz="762000" eaLnBrk="0" hangingPunct="0">
                <a:spcBef>
                  <a:spcPct val="50000"/>
                </a:spcBef>
                <a:buFont typeface="Arial" panose="020B0604020202020204" pitchFamily="34" charset="0"/>
                <a:buChar char="•"/>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从源电荷指向场点</a:t>
              </a:r>
              <a:endParaRPr lang="zh-CN" altLang="en-US" dirty="0">
                <a:latin typeface="Times New Roman" panose="02020603050405020304" pitchFamily="18" charset="0"/>
                <a:ea typeface="宋体" panose="02010600030101010101" pitchFamily="2" charset="-122"/>
              </a:endParaRPr>
            </a:p>
          </p:txBody>
        </p:sp>
        <p:graphicFrame>
          <p:nvGraphicFramePr>
            <p:cNvPr id="22550" name="Object 24"/>
            <p:cNvGraphicFramePr/>
            <p:nvPr/>
          </p:nvGraphicFramePr>
          <p:xfrm>
            <a:off x="499" y="856"/>
            <a:ext cx="170" cy="311"/>
          </p:xfrm>
          <a:graphic>
            <a:graphicData uri="http://schemas.openxmlformats.org/presentationml/2006/ole">
              <mc:AlternateContent xmlns:mc="http://schemas.openxmlformats.org/markup-compatibility/2006">
                <mc:Choice xmlns:v="urn:schemas-microsoft-com:vml" Requires="v">
                  <p:oleObj spid="_x0000_s3103" name="" r:id="rId11" imgW="179070" imgH="229870" progId="Equation.3">
                    <p:embed/>
                  </p:oleObj>
                </mc:Choice>
                <mc:Fallback>
                  <p:oleObj name="" r:id="rId11" imgW="179070" imgH="229870" progId="Equation.3">
                    <p:embed/>
                    <p:pic>
                      <p:nvPicPr>
                        <p:cNvPr id="0" name="图片 3102"/>
                        <p:cNvPicPr/>
                        <p:nvPr/>
                      </p:nvPicPr>
                      <p:blipFill>
                        <a:blip r:embed="rId12"/>
                        <a:stretch>
                          <a:fillRect/>
                        </a:stretch>
                      </p:blipFill>
                      <p:spPr>
                        <a:xfrm>
                          <a:off x="499" y="856"/>
                          <a:ext cx="170" cy="311"/>
                        </a:xfrm>
                        <a:prstGeom prst="rect">
                          <a:avLst/>
                        </a:prstGeom>
                        <a:noFill/>
                        <a:ln w="38100">
                          <a:noFill/>
                          <a:miter/>
                        </a:ln>
                      </p:spPr>
                    </p:pic>
                  </p:oleObj>
                </mc:Fallback>
              </mc:AlternateContent>
            </a:graphicData>
          </a:graphic>
        </p:graphicFrame>
      </p:grpSp>
      <p:graphicFrame>
        <p:nvGraphicFramePr>
          <p:cNvPr id="380952" name="Object 25"/>
          <p:cNvGraphicFramePr/>
          <p:nvPr/>
        </p:nvGraphicFramePr>
        <p:xfrm>
          <a:off x="1827213" y="3395663"/>
          <a:ext cx="1682750" cy="800100"/>
        </p:xfrm>
        <a:graphic>
          <a:graphicData uri="http://schemas.openxmlformats.org/presentationml/2006/ole">
            <mc:AlternateContent xmlns:mc="http://schemas.openxmlformats.org/markup-compatibility/2006">
              <mc:Choice xmlns:v="urn:schemas-microsoft-com:vml" Requires="v">
                <p:oleObj spid="_x0000_s3104" name="" r:id="rId13" imgW="929005" imgH="432435" progId="Equation.3">
                  <p:embed/>
                </p:oleObj>
              </mc:Choice>
              <mc:Fallback>
                <p:oleObj name="" r:id="rId13" imgW="929005" imgH="432435" progId="Equation.3">
                  <p:embed/>
                  <p:pic>
                    <p:nvPicPr>
                      <p:cNvPr id="0" name="图片 3103"/>
                      <p:cNvPicPr/>
                      <p:nvPr/>
                    </p:nvPicPr>
                    <p:blipFill>
                      <a:blip r:embed="rId14"/>
                      <a:stretch>
                        <a:fillRect/>
                      </a:stretch>
                    </p:blipFill>
                    <p:spPr>
                      <a:xfrm>
                        <a:off x="1827213" y="3395663"/>
                        <a:ext cx="1682750" cy="800100"/>
                      </a:xfrm>
                      <a:prstGeom prst="rect">
                        <a:avLst/>
                      </a:prstGeom>
                      <a:noFill/>
                      <a:ln w="38100">
                        <a:noFill/>
                        <a:miter/>
                      </a:ln>
                    </p:spPr>
                  </p:pic>
                </p:oleObj>
              </mc:Fallback>
            </mc:AlternateContent>
          </a:graphicData>
        </a:graphic>
      </p:graphicFrame>
      <p:sp>
        <p:nvSpPr>
          <p:cNvPr id="85018" name="Rectangle 26"/>
          <p:cNvSpPr/>
          <p:nvPr/>
        </p:nvSpPr>
        <p:spPr>
          <a:xfrm>
            <a:off x="466725" y="5224463"/>
            <a:ext cx="4275138" cy="519112"/>
          </a:xfrm>
          <a:prstGeom prst="rect">
            <a:avLst/>
          </a:prstGeom>
          <a:noFill/>
          <a:ln w="9525">
            <a:noFill/>
          </a:ln>
        </p:spPr>
        <p:txBody>
          <a:bodyPr anchor="t" anchorCtr="0">
            <a:spAutoFit/>
          </a:bodyPr>
          <a:p>
            <a:pPr eaLnBrk="0" hangingPunct="0">
              <a:buFont typeface="Arial" panose="020B0604020202020204" pitchFamily="34" charset="0"/>
              <a:buChar char="•"/>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场分布呈中心对称</a:t>
            </a:r>
            <a:endParaRPr lang="zh-CN" altLang="en-US" dirty="0">
              <a:latin typeface="Times New Roman" panose="02020603050405020304" pitchFamily="18" charset="0"/>
              <a:ea typeface="宋体" panose="02010600030101010101" pitchFamily="2" charset="-122"/>
            </a:endParaRPr>
          </a:p>
        </p:txBody>
      </p:sp>
      <p:grpSp>
        <p:nvGrpSpPr>
          <p:cNvPr id="4" name="Group 27"/>
          <p:cNvGrpSpPr/>
          <p:nvPr/>
        </p:nvGrpSpPr>
        <p:grpSpPr>
          <a:xfrm>
            <a:off x="5553075" y="4727575"/>
            <a:ext cx="1079500" cy="990600"/>
            <a:chOff x="3418" y="884"/>
            <a:chExt cx="680" cy="624"/>
          </a:xfrm>
        </p:grpSpPr>
        <p:grpSp>
          <p:nvGrpSpPr>
            <p:cNvPr id="22554" name="Group 28"/>
            <p:cNvGrpSpPr/>
            <p:nvPr/>
          </p:nvGrpSpPr>
          <p:grpSpPr>
            <a:xfrm>
              <a:off x="3503" y="1196"/>
              <a:ext cx="595" cy="312"/>
              <a:chOff x="2710" y="2925"/>
              <a:chExt cx="595" cy="312"/>
            </a:xfrm>
          </p:grpSpPr>
          <p:sp>
            <p:nvSpPr>
              <p:cNvPr id="22555" name="Line 29"/>
              <p:cNvSpPr/>
              <p:nvPr/>
            </p:nvSpPr>
            <p:spPr>
              <a:xfrm>
                <a:off x="3135" y="2925"/>
                <a:ext cx="170" cy="0"/>
              </a:xfrm>
              <a:prstGeom prst="line">
                <a:avLst/>
              </a:prstGeom>
              <a:ln w="28575" cap="flat" cmpd="sng">
                <a:solidFill>
                  <a:srgbClr val="FF00FF"/>
                </a:solidFill>
                <a:prstDash val="solid"/>
                <a:round/>
                <a:headEnd type="none" w="med" len="med"/>
                <a:tailEnd type="triangle" w="med" len="med"/>
              </a:ln>
            </p:spPr>
          </p:sp>
          <p:sp>
            <p:nvSpPr>
              <p:cNvPr id="22556" name="Line 30"/>
              <p:cNvSpPr/>
              <p:nvPr/>
            </p:nvSpPr>
            <p:spPr>
              <a:xfrm>
                <a:off x="2965" y="3067"/>
                <a:ext cx="0" cy="170"/>
              </a:xfrm>
              <a:prstGeom prst="line">
                <a:avLst/>
              </a:prstGeom>
              <a:ln w="28575" cap="flat" cmpd="sng">
                <a:solidFill>
                  <a:srgbClr val="FF00FF"/>
                </a:solidFill>
                <a:prstDash val="solid"/>
                <a:round/>
                <a:headEnd type="none" w="med" len="med"/>
                <a:tailEnd type="triangle" w="med" len="med"/>
              </a:ln>
            </p:spPr>
          </p:sp>
          <p:sp>
            <p:nvSpPr>
              <p:cNvPr id="22557" name="Line 31"/>
              <p:cNvSpPr/>
              <p:nvPr/>
            </p:nvSpPr>
            <p:spPr>
              <a:xfrm>
                <a:off x="3078" y="3039"/>
                <a:ext cx="114" cy="114"/>
              </a:xfrm>
              <a:prstGeom prst="line">
                <a:avLst/>
              </a:prstGeom>
              <a:ln w="28575" cap="flat" cmpd="sng">
                <a:solidFill>
                  <a:srgbClr val="FF00FF"/>
                </a:solidFill>
                <a:prstDash val="solid"/>
                <a:round/>
                <a:headEnd type="none" w="med" len="med"/>
                <a:tailEnd type="triangle" w="med" len="med"/>
              </a:ln>
            </p:spPr>
          </p:sp>
          <p:sp>
            <p:nvSpPr>
              <p:cNvPr id="22558" name="Line 32"/>
              <p:cNvSpPr/>
              <p:nvPr/>
            </p:nvSpPr>
            <p:spPr>
              <a:xfrm flipH="1">
                <a:off x="2710" y="3039"/>
                <a:ext cx="114" cy="114"/>
              </a:xfrm>
              <a:prstGeom prst="line">
                <a:avLst/>
              </a:prstGeom>
              <a:ln w="28575" cap="flat" cmpd="sng">
                <a:solidFill>
                  <a:srgbClr val="FF00FF"/>
                </a:solidFill>
                <a:prstDash val="solid"/>
                <a:round/>
                <a:headEnd type="none" w="med" len="med"/>
                <a:tailEnd type="triangle" w="med" len="med"/>
              </a:ln>
            </p:spPr>
          </p:sp>
        </p:grpSp>
        <p:grpSp>
          <p:nvGrpSpPr>
            <p:cNvPr id="22559" name="Group 33"/>
            <p:cNvGrpSpPr/>
            <p:nvPr/>
          </p:nvGrpSpPr>
          <p:grpSpPr>
            <a:xfrm rot="10800000">
              <a:off x="3418" y="884"/>
              <a:ext cx="595" cy="312"/>
              <a:chOff x="2710" y="2925"/>
              <a:chExt cx="595" cy="312"/>
            </a:xfrm>
          </p:grpSpPr>
          <p:sp>
            <p:nvSpPr>
              <p:cNvPr id="22560" name="Line 34"/>
              <p:cNvSpPr/>
              <p:nvPr/>
            </p:nvSpPr>
            <p:spPr>
              <a:xfrm>
                <a:off x="3135" y="2925"/>
                <a:ext cx="170" cy="0"/>
              </a:xfrm>
              <a:prstGeom prst="line">
                <a:avLst/>
              </a:prstGeom>
              <a:ln w="28575" cap="flat" cmpd="sng">
                <a:solidFill>
                  <a:srgbClr val="FF00FF"/>
                </a:solidFill>
                <a:prstDash val="solid"/>
                <a:round/>
                <a:headEnd type="none" w="med" len="med"/>
                <a:tailEnd type="triangle" w="med" len="med"/>
              </a:ln>
            </p:spPr>
          </p:sp>
          <p:sp>
            <p:nvSpPr>
              <p:cNvPr id="22561" name="Line 35"/>
              <p:cNvSpPr/>
              <p:nvPr/>
            </p:nvSpPr>
            <p:spPr>
              <a:xfrm>
                <a:off x="2965" y="3067"/>
                <a:ext cx="0" cy="170"/>
              </a:xfrm>
              <a:prstGeom prst="line">
                <a:avLst/>
              </a:prstGeom>
              <a:ln w="28575" cap="flat" cmpd="sng">
                <a:solidFill>
                  <a:srgbClr val="FF00FF"/>
                </a:solidFill>
                <a:prstDash val="solid"/>
                <a:round/>
                <a:headEnd type="none" w="med" len="med"/>
                <a:tailEnd type="triangle" w="med" len="med"/>
              </a:ln>
            </p:spPr>
          </p:sp>
          <p:sp>
            <p:nvSpPr>
              <p:cNvPr id="22562" name="Line 36"/>
              <p:cNvSpPr/>
              <p:nvPr/>
            </p:nvSpPr>
            <p:spPr>
              <a:xfrm>
                <a:off x="3078" y="3039"/>
                <a:ext cx="114" cy="114"/>
              </a:xfrm>
              <a:prstGeom prst="line">
                <a:avLst/>
              </a:prstGeom>
              <a:ln w="28575" cap="flat" cmpd="sng">
                <a:solidFill>
                  <a:srgbClr val="FF00FF"/>
                </a:solidFill>
                <a:prstDash val="solid"/>
                <a:round/>
                <a:headEnd type="none" w="med" len="med"/>
                <a:tailEnd type="triangle" w="med" len="med"/>
              </a:ln>
            </p:spPr>
          </p:sp>
          <p:sp>
            <p:nvSpPr>
              <p:cNvPr id="22563" name="Line 37"/>
              <p:cNvSpPr/>
              <p:nvPr/>
            </p:nvSpPr>
            <p:spPr>
              <a:xfrm flipH="1">
                <a:off x="2710" y="3039"/>
                <a:ext cx="114" cy="114"/>
              </a:xfrm>
              <a:prstGeom prst="line">
                <a:avLst/>
              </a:prstGeom>
              <a:ln w="28575" cap="flat" cmpd="sng">
                <a:solidFill>
                  <a:srgbClr val="FF00FF"/>
                </a:solidFill>
                <a:prstDash val="solid"/>
                <a:round/>
                <a:headEnd type="none" w="med" len="med"/>
                <a:tailEnd type="triangle" w="med" len="med"/>
              </a:ln>
            </p:spPr>
          </p:sp>
        </p:grpSp>
        <p:sp>
          <p:nvSpPr>
            <p:cNvPr id="22564" name="Oval 38"/>
            <p:cNvSpPr/>
            <p:nvPr/>
          </p:nvSpPr>
          <p:spPr>
            <a:xfrm>
              <a:off x="3588" y="1026"/>
              <a:ext cx="340" cy="340"/>
            </a:xfrm>
            <a:prstGeom prst="ellipse">
              <a:avLst/>
            </a:prstGeom>
            <a:solidFill>
              <a:schemeClr val="bg1"/>
            </a:solidFill>
            <a:ln w="9525" cap="flat" cmpd="sng">
              <a:solidFill>
                <a:schemeClr val="tx1"/>
              </a:solidFill>
              <a:prstDash val="dash"/>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2565" name="AutoShape 39"/>
            <p:cNvSpPr/>
            <p:nvPr/>
          </p:nvSpPr>
          <p:spPr>
            <a:xfrm>
              <a:off x="3645" y="1083"/>
              <a:ext cx="227" cy="227"/>
            </a:xfrm>
            <a:prstGeom prst="flowChartOr">
              <a:avLst/>
            </a:prstGeom>
            <a:gradFill rotWithShape="1">
              <a:gsLst>
                <a:gs pos="0">
                  <a:srgbClr val="CC0000"/>
                </a:gs>
                <a:gs pos="100000">
                  <a:srgbClr val="5E0000"/>
                </a:gs>
              </a:gsLst>
              <a:path path="shape">
                <a:fillToRect l="50000" t="50000" r="50000" b="50000"/>
              </a:path>
              <a:tileRect/>
            </a:gradFill>
            <a:ln w="28575" cap="flat" cmpd="sng">
              <a:solidFill>
                <a:schemeClr val="bg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grpSp>
      <p:grpSp>
        <p:nvGrpSpPr>
          <p:cNvPr id="7" name="Group 40"/>
          <p:cNvGrpSpPr/>
          <p:nvPr/>
        </p:nvGrpSpPr>
        <p:grpSpPr>
          <a:xfrm>
            <a:off x="7235825" y="4725988"/>
            <a:ext cx="1079500" cy="990600"/>
            <a:chOff x="4608" y="855"/>
            <a:chExt cx="680" cy="624"/>
          </a:xfrm>
        </p:grpSpPr>
        <p:grpSp>
          <p:nvGrpSpPr>
            <p:cNvPr id="22567" name="Group 41"/>
            <p:cNvGrpSpPr/>
            <p:nvPr/>
          </p:nvGrpSpPr>
          <p:grpSpPr>
            <a:xfrm>
              <a:off x="4693" y="1167"/>
              <a:ext cx="595" cy="312"/>
              <a:chOff x="2710" y="2925"/>
              <a:chExt cx="595" cy="312"/>
            </a:xfrm>
          </p:grpSpPr>
          <p:sp>
            <p:nvSpPr>
              <p:cNvPr id="22568" name="Line 42"/>
              <p:cNvSpPr/>
              <p:nvPr/>
            </p:nvSpPr>
            <p:spPr>
              <a:xfrm>
                <a:off x="3135" y="2925"/>
                <a:ext cx="170" cy="0"/>
              </a:xfrm>
              <a:prstGeom prst="line">
                <a:avLst/>
              </a:prstGeom>
              <a:ln w="28575" cap="flat" cmpd="sng">
                <a:solidFill>
                  <a:srgbClr val="FF00FF"/>
                </a:solidFill>
                <a:prstDash val="solid"/>
                <a:round/>
                <a:headEnd type="triangle" w="med" len="med"/>
                <a:tailEnd type="none" w="med" len="med"/>
              </a:ln>
            </p:spPr>
          </p:sp>
          <p:sp>
            <p:nvSpPr>
              <p:cNvPr id="22569" name="Line 43"/>
              <p:cNvSpPr/>
              <p:nvPr/>
            </p:nvSpPr>
            <p:spPr>
              <a:xfrm>
                <a:off x="2965" y="3067"/>
                <a:ext cx="0" cy="170"/>
              </a:xfrm>
              <a:prstGeom prst="line">
                <a:avLst/>
              </a:prstGeom>
              <a:ln w="28575" cap="flat" cmpd="sng">
                <a:solidFill>
                  <a:srgbClr val="FF00FF"/>
                </a:solidFill>
                <a:prstDash val="solid"/>
                <a:round/>
                <a:headEnd type="triangle" w="med" len="med"/>
                <a:tailEnd type="none" w="med" len="med"/>
              </a:ln>
            </p:spPr>
          </p:sp>
          <p:sp>
            <p:nvSpPr>
              <p:cNvPr id="22570" name="Line 44"/>
              <p:cNvSpPr/>
              <p:nvPr/>
            </p:nvSpPr>
            <p:spPr>
              <a:xfrm>
                <a:off x="3078" y="3039"/>
                <a:ext cx="114" cy="114"/>
              </a:xfrm>
              <a:prstGeom prst="line">
                <a:avLst/>
              </a:prstGeom>
              <a:ln w="28575" cap="flat" cmpd="sng">
                <a:solidFill>
                  <a:srgbClr val="FF00FF"/>
                </a:solidFill>
                <a:prstDash val="solid"/>
                <a:round/>
                <a:headEnd type="triangle" w="med" len="med"/>
                <a:tailEnd type="none" w="med" len="med"/>
              </a:ln>
            </p:spPr>
          </p:sp>
          <p:sp>
            <p:nvSpPr>
              <p:cNvPr id="22571" name="Line 45"/>
              <p:cNvSpPr/>
              <p:nvPr/>
            </p:nvSpPr>
            <p:spPr>
              <a:xfrm flipH="1">
                <a:off x="2710" y="3039"/>
                <a:ext cx="114" cy="114"/>
              </a:xfrm>
              <a:prstGeom prst="line">
                <a:avLst/>
              </a:prstGeom>
              <a:ln w="28575" cap="flat" cmpd="sng">
                <a:solidFill>
                  <a:srgbClr val="FF00FF"/>
                </a:solidFill>
                <a:prstDash val="solid"/>
                <a:round/>
                <a:headEnd type="triangle" w="med" len="med"/>
                <a:tailEnd type="none" w="med" len="med"/>
              </a:ln>
            </p:spPr>
          </p:sp>
        </p:grpSp>
        <p:grpSp>
          <p:nvGrpSpPr>
            <p:cNvPr id="22572" name="Group 46"/>
            <p:cNvGrpSpPr/>
            <p:nvPr/>
          </p:nvGrpSpPr>
          <p:grpSpPr>
            <a:xfrm rot="10800000">
              <a:off x="4608" y="855"/>
              <a:ext cx="595" cy="312"/>
              <a:chOff x="2710" y="2925"/>
              <a:chExt cx="595" cy="312"/>
            </a:xfrm>
          </p:grpSpPr>
          <p:sp>
            <p:nvSpPr>
              <p:cNvPr id="22573" name="Line 47"/>
              <p:cNvSpPr/>
              <p:nvPr/>
            </p:nvSpPr>
            <p:spPr>
              <a:xfrm>
                <a:off x="3135" y="2925"/>
                <a:ext cx="170" cy="0"/>
              </a:xfrm>
              <a:prstGeom prst="line">
                <a:avLst/>
              </a:prstGeom>
              <a:ln w="28575" cap="flat" cmpd="sng">
                <a:solidFill>
                  <a:srgbClr val="FF00FF"/>
                </a:solidFill>
                <a:prstDash val="solid"/>
                <a:round/>
                <a:headEnd type="triangle" w="med" len="med"/>
                <a:tailEnd type="none" w="med" len="med"/>
              </a:ln>
            </p:spPr>
          </p:sp>
          <p:sp>
            <p:nvSpPr>
              <p:cNvPr id="22574" name="Line 48"/>
              <p:cNvSpPr/>
              <p:nvPr/>
            </p:nvSpPr>
            <p:spPr>
              <a:xfrm>
                <a:off x="2965" y="3067"/>
                <a:ext cx="0" cy="170"/>
              </a:xfrm>
              <a:prstGeom prst="line">
                <a:avLst/>
              </a:prstGeom>
              <a:ln w="28575" cap="flat" cmpd="sng">
                <a:solidFill>
                  <a:srgbClr val="FF00FF"/>
                </a:solidFill>
                <a:prstDash val="solid"/>
                <a:round/>
                <a:headEnd type="triangle" w="med" len="med"/>
                <a:tailEnd type="none" w="med" len="med"/>
              </a:ln>
            </p:spPr>
          </p:sp>
          <p:sp>
            <p:nvSpPr>
              <p:cNvPr id="22575" name="Line 49"/>
              <p:cNvSpPr/>
              <p:nvPr/>
            </p:nvSpPr>
            <p:spPr>
              <a:xfrm>
                <a:off x="3078" y="3039"/>
                <a:ext cx="114" cy="114"/>
              </a:xfrm>
              <a:prstGeom prst="line">
                <a:avLst/>
              </a:prstGeom>
              <a:ln w="28575" cap="flat" cmpd="sng">
                <a:solidFill>
                  <a:srgbClr val="FF00FF"/>
                </a:solidFill>
                <a:prstDash val="solid"/>
                <a:round/>
                <a:headEnd type="triangle" w="med" len="med"/>
                <a:tailEnd type="none" w="med" len="med"/>
              </a:ln>
            </p:spPr>
          </p:sp>
          <p:sp>
            <p:nvSpPr>
              <p:cNvPr id="22576" name="Line 50"/>
              <p:cNvSpPr/>
              <p:nvPr/>
            </p:nvSpPr>
            <p:spPr>
              <a:xfrm flipH="1">
                <a:off x="2710" y="3039"/>
                <a:ext cx="114" cy="114"/>
              </a:xfrm>
              <a:prstGeom prst="line">
                <a:avLst/>
              </a:prstGeom>
              <a:ln w="28575" cap="flat" cmpd="sng">
                <a:solidFill>
                  <a:srgbClr val="FF00FF"/>
                </a:solidFill>
                <a:prstDash val="solid"/>
                <a:round/>
                <a:headEnd type="triangle" w="med" len="med"/>
                <a:tailEnd type="none" w="med" len="med"/>
              </a:ln>
            </p:spPr>
          </p:sp>
        </p:grpSp>
        <p:sp>
          <p:nvSpPr>
            <p:cNvPr id="22577" name="Oval 51"/>
            <p:cNvSpPr/>
            <p:nvPr/>
          </p:nvSpPr>
          <p:spPr>
            <a:xfrm>
              <a:off x="4778" y="997"/>
              <a:ext cx="340" cy="340"/>
            </a:xfrm>
            <a:prstGeom prst="ellipse">
              <a:avLst/>
            </a:prstGeom>
            <a:solidFill>
              <a:schemeClr val="bg1"/>
            </a:solidFill>
            <a:ln w="9525" cap="flat" cmpd="sng">
              <a:solidFill>
                <a:schemeClr val="tx1"/>
              </a:solidFill>
              <a:prstDash val="dash"/>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grpSp>
          <p:nvGrpSpPr>
            <p:cNvPr id="22578" name="Group 52"/>
            <p:cNvGrpSpPr/>
            <p:nvPr/>
          </p:nvGrpSpPr>
          <p:grpSpPr>
            <a:xfrm>
              <a:off x="4864" y="1083"/>
              <a:ext cx="169" cy="169"/>
              <a:chOff x="4014" y="2982"/>
              <a:chExt cx="425" cy="425"/>
            </a:xfrm>
          </p:grpSpPr>
          <p:sp>
            <p:nvSpPr>
              <p:cNvPr id="22579" name="Oval 53"/>
              <p:cNvSpPr/>
              <p:nvPr/>
            </p:nvSpPr>
            <p:spPr>
              <a:xfrm>
                <a:off x="4014" y="2982"/>
                <a:ext cx="425" cy="425"/>
              </a:xfrm>
              <a:prstGeom prst="ellipse">
                <a:avLst/>
              </a:prstGeom>
              <a:gradFill rotWithShape="1">
                <a:gsLst>
                  <a:gs pos="0">
                    <a:srgbClr val="008000"/>
                  </a:gs>
                  <a:gs pos="100000">
                    <a:srgbClr val="003B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22580" name="Line 54"/>
              <p:cNvSpPr/>
              <p:nvPr/>
            </p:nvSpPr>
            <p:spPr>
              <a:xfrm>
                <a:off x="4014" y="3209"/>
                <a:ext cx="425" cy="0"/>
              </a:xfrm>
              <a:prstGeom prst="line">
                <a:avLst/>
              </a:prstGeom>
              <a:ln w="28575" cap="flat" cmpd="sng">
                <a:solidFill>
                  <a:schemeClr val="bg1"/>
                </a:solidFill>
                <a:prstDash val="solid"/>
                <a:round/>
                <a:headEnd type="none" w="med" len="med"/>
                <a:tailEnd type="none" w="med" len="med"/>
              </a:ln>
            </p:spPr>
          </p:sp>
        </p:grpSp>
      </p:grpSp>
      <p:sp>
        <p:nvSpPr>
          <p:cNvPr id="85047" name="Text Box 55"/>
          <p:cNvSpPr txBox="1"/>
          <p:nvPr/>
        </p:nvSpPr>
        <p:spPr>
          <a:xfrm>
            <a:off x="450850" y="5967413"/>
            <a:ext cx="5130800" cy="522287"/>
          </a:xfrm>
          <a:prstGeom prst="rect">
            <a:avLst/>
          </a:prstGeom>
          <a:noFill/>
          <a:ln w="9525">
            <a:noFill/>
          </a:ln>
        </p:spPr>
        <p:txBody>
          <a:bodyPr anchor="t" anchorCtr="0">
            <a:spAutoFit/>
          </a:bodyPr>
          <a:p>
            <a:pPr eaLnBrk="0" hangingPunct="0">
              <a:buFont typeface="Arial" panose="020B0604020202020204" pitchFamily="34" charset="0"/>
              <a:buChar char="•"/>
            </a:pP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r</a:t>
            </a:r>
            <a:r>
              <a:rPr lang="en-US" altLang="zh-CN">
                <a:latin typeface="Times New Roman" panose="02020603050405020304" pitchFamily="18" charset="0"/>
                <a:ea typeface="宋体" panose="02010600030101010101" pitchFamily="2" charset="-122"/>
              </a:rPr>
              <a:t>→0  </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E</a:t>
            </a:r>
            <a:r>
              <a:rPr lang="en-US" altLang="zh-CN">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5" name="Text Box 55"/>
          <p:cNvSpPr txBox="1"/>
          <p:nvPr/>
        </p:nvSpPr>
        <p:spPr>
          <a:xfrm>
            <a:off x="4383088" y="5967413"/>
            <a:ext cx="2790825" cy="522287"/>
          </a:xfrm>
          <a:prstGeom prst="rect">
            <a:avLst/>
          </a:prstGeom>
          <a:noFill/>
          <a:ln w="9525">
            <a:noFill/>
          </a:ln>
        </p:spPr>
        <p:txBody>
          <a:bodyPr wrap="square" anchor="t" anchorCtr="0">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solidFill>
                  <a:srgbClr val="6600FF"/>
                </a:solidFill>
                <a:latin typeface="Times New Roman" panose="02020603050405020304" pitchFamily="18" charset="0"/>
                <a:ea typeface="宋体" panose="02010600030101010101" pitchFamily="2" charset="-122"/>
              </a:rPr>
              <a:t>点电荷</a:t>
            </a:r>
            <a:r>
              <a:rPr lang="zh-CN" altLang="en-US" dirty="0">
                <a:latin typeface="Times New Roman" panose="02020603050405020304" pitchFamily="18" charset="0"/>
                <a:ea typeface="宋体" panose="02010600030101010101" pitchFamily="2" charset="-122"/>
              </a:rPr>
              <a:t>无意义</a:t>
            </a:r>
            <a:endParaRPr lang="zh-CN" altLang="en-US" dirty="0">
              <a:latin typeface="Times New Roman" panose="02020603050405020304" pitchFamily="18" charset="0"/>
              <a:ea typeface="宋体" panose="02010600030101010101" pitchFamily="2" charset="-122"/>
            </a:endParaRPr>
          </a:p>
        </p:txBody>
      </p:sp>
      <p:sp>
        <p:nvSpPr>
          <p:cNvPr id="6" name="Text Box 55"/>
          <p:cNvSpPr txBox="1"/>
          <p:nvPr/>
        </p:nvSpPr>
        <p:spPr>
          <a:xfrm>
            <a:off x="3313113" y="5967413"/>
            <a:ext cx="922337" cy="522287"/>
          </a:xfrm>
          <a:prstGeom prst="rect">
            <a:avLst/>
          </a:prstGeom>
          <a:noFill/>
          <a:ln w="9525">
            <a:noFill/>
          </a:ln>
        </p:spPr>
        <p:txBody>
          <a:bodyPr wrap="square" anchor="t" anchorCtr="0">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a:t>
            </a:r>
            <a:endParaRPr lang="zh-CN" altLang="en-US"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7">
                                            <p:txEl>
                                              <p:charRg st="0" end="9"/>
                                            </p:txEl>
                                          </p:spTgt>
                                        </p:tgtEl>
                                        <p:attrNameLst>
                                          <p:attrName>style.visibility</p:attrName>
                                        </p:attrNameLst>
                                      </p:cBhvr>
                                      <p:to>
                                        <p:strVal val="visible"/>
                                      </p:to>
                                    </p:set>
                                    <p:animEffect transition="in" filter="wipe(left)">
                                      <p:cBhvr>
                                        <p:cTn id="7" dur="500"/>
                                        <p:tgtEl>
                                          <p:spTgt spid="84997">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998">
                                            <p:txEl>
                                              <p:charRg st="0" end="25"/>
                                            </p:txEl>
                                          </p:spTgt>
                                        </p:tgtEl>
                                        <p:attrNameLst>
                                          <p:attrName>style.visibility</p:attrName>
                                        </p:attrNameLst>
                                      </p:cBhvr>
                                      <p:to>
                                        <p:strVal val="visible"/>
                                      </p:to>
                                    </p:set>
                                    <p:animEffect transition="in" filter="wipe(left)">
                                      <p:cBhvr>
                                        <p:cTn id="12" dur="500"/>
                                        <p:tgtEl>
                                          <p:spTgt spid="84998">
                                            <p:txEl>
                                              <p:charRg st="0"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000000"/>
                                          </p:val>
                                        </p:tav>
                                        <p:tav tm="100000">
                                          <p:val>
                                            <p:strVal val="#ppt_w"/>
                                          </p:val>
                                        </p:tav>
                                      </p:tavLst>
                                    </p:anim>
                                    <p:anim calcmode="lin" valueType="num">
                                      <p:cBhvr>
                                        <p:cTn id="1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80947"/>
                                        </p:tgtEl>
                                        <p:attrNameLst>
                                          <p:attrName>style.visibility</p:attrName>
                                        </p:attrNameLst>
                                      </p:cBhvr>
                                      <p:to>
                                        <p:strVal val="visible"/>
                                      </p:to>
                                    </p:set>
                                    <p:animEffect transition="in" filter="wipe(left)">
                                      <p:cBhvr>
                                        <p:cTn id="23" dur="500"/>
                                        <p:tgtEl>
                                          <p:spTgt spid="3809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80948"/>
                                        </p:tgtEl>
                                        <p:attrNameLst>
                                          <p:attrName>style.visibility</p:attrName>
                                        </p:attrNameLst>
                                      </p:cBhvr>
                                      <p:to>
                                        <p:strVal val="visible"/>
                                      </p:to>
                                    </p:set>
                                    <p:animEffect transition="in" filter="wipe(left)">
                                      <p:cBhvr>
                                        <p:cTn id="28" dur="500"/>
                                        <p:tgtEl>
                                          <p:spTgt spid="3809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80952"/>
                                        </p:tgtEl>
                                        <p:attrNameLst>
                                          <p:attrName>style.visibility</p:attrName>
                                        </p:attrNameLst>
                                      </p:cBhvr>
                                      <p:to>
                                        <p:strVal val="visible"/>
                                      </p:to>
                                    </p:set>
                                    <p:animEffect transition="in" filter="wipe(left)">
                                      <p:cBhvr>
                                        <p:cTn id="33" dur="500"/>
                                        <p:tgtEl>
                                          <p:spTgt spid="3809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5018">
                                            <p:txEl>
                                              <p:charRg st="0" end="10"/>
                                            </p:txEl>
                                          </p:spTgt>
                                        </p:tgtEl>
                                        <p:attrNameLst>
                                          <p:attrName>style.visibility</p:attrName>
                                        </p:attrNameLst>
                                      </p:cBhvr>
                                      <p:to>
                                        <p:strVal val="visible"/>
                                      </p:to>
                                    </p:set>
                                    <p:animEffect transition="in" filter="wipe(left)">
                                      <p:cBhvr>
                                        <p:cTn id="43" dur="500"/>
                                        <p:tgtEl>
                                          <p:spTgt spid="85018">
                                            <p:txEl>
                                              <p:charRg st="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000000"/>
                                          </p:val>
                                        </p:tav>
                                        <p:tav tm="100000">
                                          <p:val>
                                            <p:strVal val="#ppt_w"/>
                                          </p:val>
                                        </p:tav>
                                      </p:tavLst>
                                    </p:anim>
                                    <p:anim calcmode="lin" valueType="num">
                                      <p:cBhvr>
                                        <p:cTn id="49"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000000"/>
                                          </p:val>
                                        </p:tav>
                                        <p:tav tm="100000">
                                          <p:val>
                                            <p:strVal val="#ppt_w"/>
                                          </p:val>
                                        </p:tav>
                                      </p:tavLst>
                                    </p:anim>
                                    <p:anim calcmode="lin" valueType="num">
                                      <p:cBhvr>
                                        <p:cTn id="55" dur="500" fill="hold"/>
                                        <p:tgtEl>
                                          <p:spTgt spid="7"/>
                                        </p:tgtEl>
                                        <p:attrNameLst>
                                          <p:attrName>ppt_h</p:attrName>
                                        </p:attrNameLst>
                                      </p:cBhvr>
                                      <p:tavLst>
                                        <p:tav tm="0">
                                          <p:val>
                                            <p:fltVal val="0.00000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5047">
                                            <p:txEl>
                                              <p:charRg st="0" end="20"/>
                                            </p:txEl>
                                          </p:spTgt>
                                        </p:tgtEl>
                                        <p:attrNameLst>
                                          <p:attrName>style.visibility</p:attrName>
                                        </p:attrNameLst>
                                      </p:cBhvr>
                                      <p:to>
                                        <p:strVal val="visible"/>
                                      </p:to>
                                    </p:set>
                                    <p:animEffect transition="in" filter="wipe(left)">
                                      <p:cBhvr>
                                        <p:cTn id="60" dur="500"/>
                                        <p:tgtEl>
                                          <p:spTgt spid="85047">
                                            <p:txEl>
                                              <p:charRg st="0" end="2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
                                            <p:txEl>
                                              <p:charRg st="0" end="20"/>
                                            </p:txEl>
                                          </p:spTgt>
                                        </p:tgtEl>
                                        <p:attrNameLst>
                                          <p:attrName>style.visibility</p:attrName>
                                        </p:attrNameLst>
                                      </p:cBhvr>
                                      <p:to>
                                        <p:strVal val="visible"/>
                                      </p:to>
                                    </p:set>
                                    <p:animEffect transition="in" filter="wipe(left)">
                                      <p:cBhvr>
                                        <p:cTn id="65" dur="500"/>
                                        <p:tgtEl>
                                          <p:spTgt spid="6">
                                            <p:txEl>
                                              <p:charRg st="0" end="2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
                                            <p:txEl>
                                              <p:charRg st="0" end="20"/>
                                            </p:txEl>
                                          </p:spTgt>
                                        </p:tgtEl>
                                        <p:attrNameLst>
                                          <p:attrName>style.visibility</p:attrName>
                                        </p:attrNameLst>
                                      </p:cBhvr>
                                      <p:to>
                                        <p:strVal val="visible"/>
                                      </p:to>
                                    </p:set>
                                    <p:animEffect transition="in" filter="wipe(left)">
                                      <p:cBhvr>
                                        <p:cTn id="70" dur="500"/>
                                        <p:tgtEl>
                                          <p:spTgt spid="5">
                                            <p:txEl>
                                              <p:charRg st="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7" grpId="0" build="p"/>
      <p:bldP spid="84998" grpId="0" build="p"/>
      <p:bldP spid="85018" grpId="0" build="p"/>
      <p:bldP spid="85047" grpId="0" build="p"/>
      <p:bldP spid="5"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占位符 128002"/>
          <p:cNvSpPr>
            <a:spLocks noGrp="1"/>
          </p:cNvSpPr>
          <p:nvPr>
            <p:ph type="body"/>
          </p:nvPr>
        </p:nvSpPr>
        <p:spPr>
          <a:xfrm>
            <a:off x="168275" y="954088"/>
            <a:ext cx="8229600" cy="4525962"/>
          </a:xfrm>
        </p:spPr>
        <p:txBody>
          <a:bodyPr wrap="square" lIns="91440" tIns="45720" rIns="91440" bIns="45720" anchor="t" anchorCtr="0"/>
          <a:p>
            <a:pPr eaLnBrk="1" hangingPunct="1">
              <a:lnSpc>
                <a:spcPct val="90000"/>
              </a:lnSpc>
              <a:buNone/>
            </a:pPr>
            <a:r>
              <a:rPr lang="zh-CN" altLang="en-US" sz="2400" dirty="0"/>
              <a:t>关于电场强度</a:t>
            </a:r>
            <a:r>
              <a:rPr lang="en-US" altLang="zh-CN" sz="2400">
                <a:latin typeface="Times New Roman" panose="02020603050405020304" pitchFamily="18" charset="0"/>
              </a:rPr>
              <a:t>E=F/q</a:t>
            </a:r>
            <a:r>
              <a:rPr lang="zh-CN" altLang="en-US" sz="2400" dirty="0"/>
              <a:t>的描述正确的是（）</a:t>
            </a:r>
            <a:endParaRPr lang="zh-CN" altLang="en-US" sz="2400" dirty="0"/>
          </a:p>
          <a:p>
            <a:pPr eaLnBrk="1" hangingPunct="1">
              <a:lnSpc>
                <a:spcPct val="90000"/>
              </a:lnSpc>
              <a:buNone/>
            </a:pPr>
            <a:r>
              <a:rPr lang="en-US" altLang="zh-CN" sz="2400">
                <a:latin typeface="Times New Roman" panose="02020603050405020304" pitchFamily="18" charset="0"/>
              </a:rPr>
              <a:t>A</a:t>
            </a:r>
            <a:r>
              <a:rPr lang="zh-CN" altLang="en-US" sz="2400" dirty="0">
                <a:latin typeface="Times New Roman" panose="02020603050405020304" pitchFamily="18" charset="0"/>
              </a:rPr>
              <a:t>、 </a:t>
            </a:r>
            <a:r>
              <a:rPr lang="en-US" altLang="zh-CN" sz="2400">
                <a:latin typeface="Times New Roman" panose="02020603050405020304" pitchFamily="18" charset="0"/>
              </a:rPr>
              <a:t>E</a:t>
            </a:r>
            <a:r>
              <a:rPr lang="zh-CN" altLang="en-US" sz="2400" dirty="0"/>
              <a:t>与</a:t>
            </a:r>
            <a:r>
              <a:rPr lang="en-US" altLang="zh-CN" sz="2400">
                <a:latin typeface="Times New Roman" panose="02020603050405020304" pitchFamily="18" charset="0"/>
              </a:rPr>
              <a:t>F</a:t>
            </a:r>
            <a:r>
              <a:rPr lang="zh-CN" altLang="en-US" sz="2400" dirty="0"/>
              <a:t>成正比  </a:t>
            </a:r>
            <a:endParaRPr lang="zh-CN" altLang="en-US" sz="2400" dirty="0"/>
          </a:p>
          <a:p>
            <a:pPr eaLnBrk="1" hangingPunct="1">
              <a:lnSpc>
                <a:spcPct val="90000"/>
              </a:lnSpc>
              <a:buNone/>
            </a:pPr>
            <a:r>
              <a:rPr lang="en-US" altLang="zh-CN" sz="2400">
                <a:latin typeface="Times New Roman" panose="02020603050405020304" pitchFamily="18" charset="0"/>
              </a:rPr>
              <a:t>B</a:t>
            </a:r>
            <a:r>
              <a:rPr lang="zh-CN" altLang="en-US" sz="2400" dirty="0">
                <a:latin typeface="Times New Roman" panose="02020603050405020304" pitchFamily="18" charset="0"/>
              </a:rPr>
              <a:t>、</a:t>
            </a:r>
            <a:r>
              <a:rPr lang="zh-CN" altLang="en-US" sz="2400" dirty="0"/>
              <a:t> </a:t>
            </a:r>
            <a:r>
              <a:rPr lang="en-US" altLang="zh-CN" sz="2400">
                <a:latin typeface="Times New Roman" panose="02020603050405020304" pitchFamily="18" charset="0"/>
              </a:rPr>
              <a:t>E</a:t>
            </a:r>
            <a:r>
              <a:rPr lang="zh-CN" altLang="en-US" sz="2400" dirty="0"/>
              <a:t>是描述电场各点性质的物理量，与试验电荷无关</a:t>
            </a:r>
            <a:endParaRPr lang="zh-CN" altLang="en-US" sz="2400" dirty="0"/>
          </a:p>
          <a:p>
            <a:pPr eaLnBrk="1" hangingPunct="1">
              <a:lnSpc>
                <a:spcPct val="90000"/>
              </a:lnSpc>
              <a:buNone/>
            </a:pPr>
            <a:r>
              <a:rPr lang="en-US" altLang="zh-CN" sz="2400">
                <a:latin typeface="Times New Roman" panose="02020603050405020304" pitchFamily="18" charset="0"/>
              </a:rPr>
              <a:t>C</a:t>
            </a:r>
            <a:r>
              <a:rPr lang="zh-CN" altLang="en-US" sz="2400" dirty="0">
                <a:latin typeface="Times New Roman" panose="02020603050405020304" pitchFamily="18" charset="0"/>
              </a:rPr>
              <a:t>、</a:t>
            </a:r>
            <a:r>
              <a:rPr lang="zh-CN" altLang="en-US" sz="2400" dirty="0"/>
              <a:t>公式</a:t>
            </a:r>
            <a:r>
              <a:rPr lang="en-US" altLang="zh-CN" sz="2400">
                <a:latin typeface="Times New Roman" panose="02020603050405020304" pitchFamily="18" charset="0"/>
              </a:rPr>
              <a:t>E=F/q</a:t>
            </a:r>
            <a:r>
              <a:rPr lang="zh-CN" altLang="en-US" sz="2400" dirty="0">
                <a:latin typeface="Times New Roman" panose="02020603050405020304" pitchFamily="18" charset="0"/>
              </a:rPr>
              <a:t>只适用于真空中点电荷产生的电场</a:t>
            </a:r>
            <a:endParaRPr lang="zh-CN" altLang="en-US" sz="2400" dirty="0">
              <a:latin typeface="Times New Roman" panose="02020603050405020304" pitchFamily="18" charset="0"/>
            </a:endParaRPr>
          </a:p>
          <a:p>
            <a:pPr eaLnBrk="1" hangingPunct="1">
              <a:lnSpc>
                <a:spcPct val="90000"/>
              </a:lnSpc>
              <a:buNone/>
            </a:pPr>
            <a:r>
              <a:rPr lang="en-US" altLang="zh-CN" sz="2400">
                <a:latin typeface="Times New Roman" panose="02020603050405020304" pitchFamily="18" charset="0"/>
              </a:rPr>
              <a:t>D</a:t>
            </a:r>
            <a:endParaRPr lang="en-US" altLang="zh-CN" sz="2400">
              <a:latin typeface="Times New Roman" panose="02020603050405020304" pitchFamily="18" charset="0"/>
            </a:endParaRPr>
          </a:p>
          <a:p>
            <a:pPr eaLnBrk="1" hangingPunct="1">
              <a:lnSpc>
                <a:spcPct val="90000"/>
              </a:lnSpc>
              <a:buNone/>
            </a:pPr>
            <a:endParaRPr lang="en-US" altLang="zh-CN" sz="2400">
              <a:latin typeface="Times New Roman" panose="02020603050405020304" pitchFamily="18" charset="0"/>
            </a:endParaRPr>
          </a:p>
          <a:p>
            <a:pPr eaLnBrk="1" hangingPunct="1">
              <a:lnSpc>
                <a:spcPct val="90000"/>
              </a:lnSpc>
              <a:buNone/>
            </a:pPr>
            <a:r>
              <a:rPr lang="en-US" altLang="zh-CN" sz="2400">
                <a:latin typeface="Times New Roman" panose="02020603050405020304" pitchFamily="18" charset="0"/>
              </a:rPr>
              <a:t>E</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lnSpc>
                <a:spcPct val="90000"/>
              </a:lnSpc>
            </a:pPr>
            <a:endParaRPr lang="en-US" altLang="zh-CN" sz="2400">
              <a:latin typeface="Times New Roman" panose="02020603050405020304" pitchFamily="18" charset="0"/>
            </a:endParaRPr>
          </a:p>
          <a:p>
            <a:pPr eaLnBrk="1" hangingPunct="1">
              <a:lnSpc>
                <a:spcPct val="90000"/>
              </a:lnSpc>
            </a:pPr>
            <a:endParaRPr lang="en-US" altLang="zh-CN" sz="2400">
              <a:latin typeface="Times New Roman" panose="02020603050405020304" pitchFamily="18" charset="0"/>
            </a:endParaRPr>
          </a:p>
          <a:p>
            <a:pPr eaLnBrk="1" hangingPunct="1">
              <a:lnSpc>
                <a:spcPct val="90000"/>
              </a:lnSpc>
            </a:pPr>
            <a:endParaRPr lang="en-US" altLang="zh-CN" sz="2400">
              <a:latin typeface="Times New Roman" panose="02020603050405020304" pitchFamily="18" charset="0"/>
            </a:endParaRPr>
          </a:p>
          <a:p>
            <a:pPr eaLnBrk="1" hangingPunct="1">
              <a:lnSpc>
                <a:spcPct val="90000"/>
              </a:lnSpc>
              <a:buNone/>
            </a:pPr>
            <a:r>
              <a:rPr lang="en-US" altLang="zh-CN" sz="2400">
                <a:latin typeface="Times New Roman" panose="02020603050405020304" pitchFamily="18" charset="0"/>
              </a:rPr>
              <a:t>F</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p:sp>
        <p:nvSpPr>
          <p:cNvPr id="23554" name="Text Box 55"/>
          <p:cNvSpPr>
            <a:spLocks noGrp="1"/>
          </p:cNvSpPr>
          <p:nvPr>
            <p:ph type="title"/>
          </p:nvPr>
        </p:nvSpPr>
        <p:spPr>
          <a:xfrm>
            <a:off x="0" y="0"/>
            <a:ext cx="8229600" cy="863600"/>
          </a:xfrm>
        </p:spPr>
        <p:txBody>
          <a:bodyPr wrap="square" lIns="91440" tIns="45720" rIns="91440" bIns="45720" anchor="ctr" anchorCtr="0"/>
          <a:p>
            <a:pPr algn="l" eaLnBrk="1" hangingPunct="1"/>
            <a:r>
              <a:rPr lang="zh-CN" altLang="en-US" sz="3200" b="1" dirty="0">
                <a:solidFill>
                  <a:srgbClr val="FF0000"/>
                </a:solidFill>
              </a:rPr>
              <a:t>练习</a:t>
            </a:r>
            <a:r>
              <a:rPr lang="en-US" altLang="zh-CN" sz="3200" b="1">
                <a:solidFill>
                  <a:srgbClr val="FF0000"/>
                </a:solidFill>
                <a:latin typeface="Times New Roman" panose="02020603050405020304" pitchFamily="18" charset="0"/>
                <a:cs typeface="Times New Roman" panose="02020603050405020304" pitchFamily="18" charset="0"/>
              </a:rPr>
              <a:t>1</a:t>
            </a:r>
            <a:r>
              <a:rPr lang="zh-CN" altLang="en-US" sz="3200" b="1" dirty="0">
                <a:solidFill>
                  <a:srgbClr val="FF0000"/>
                </a:solidFill>
              </a:rPr>
              <a:t>：</a:t>
            </a:r>
            <a:endParaRPr lang="zh-CN" altLang="en-US" sz="3200" b="1" dirty="0">
              <a:solidFill>
                <a:srgbClr val="FF0000"/>
              </a:solidFill>
            </a:endParaRPr>
          </a:p>
        </p:txBody>
      </p:sp>
      <p:pic>
        <p:nvPicPr>
          <p:cNvPr id="23555" name="图片 128005"/>
          <p:cNvPicPr>
            <a:picLocks noChangeAspect="1"/>
          </p:cNvPicPr>
          <p:nvPr/>
        </p:nvPicPr>
        <p:blipFill>
          <a:blip r:embed="rId1"/>
          <a:stretch>
            <a:fillRect/>
          </a:stretch>
        </p:blipFill>
        <p:spPr>
          <a:xfrm>
            <a:off x="611188" y="2573338"/>
            <a:ext cx="7785100" cy="854075"/>
          </a:xfrm>
          <a:prstGeom prst="rect">
            <a:avLst/>
          </a:prstGeom>
          <a:noFill/>
          <a:ln w="9525">
            <a:noFill/>
          </a:ln>
        </p:spPr>
      </p:pic>
      <p:pic>
        <p:nvPicPr>
          <p:cNvPr id="23556" name="图片 128006"/>
          <p:cNvPicPr>
            <a:picLocks noChangeAspect="1"/>
          </p:cNvPicPr>
          <p:nvPr/>
        </p:nvPicPr>
        <p:blipFill>
          <a:blip r:embed="rId2"/>
          <a:stretch>
            <a:fillRect/>
          </a:stretch>
        </p:blipFill>
        <p:spPr>
          <a:xfrm>
            <a:off x="657225" y="3473450"/>
            <a:ext cx="7200900" cy="1306513"/>
          </a:xfrm>
          <a:prstGeom prst="rect">
            <a:avLst/>
          </a:prstGeom>
          <a:noFill/>
          <a:ln w="9525">
            <a:noFill/>
          </a:ln>
        </p:spPr>
      </p:pic>
      <p:pic>
        <p:nvPicPr>
          <p:cNvPr id="23557" name="图片 128007"/>
          <p:cNvPicPr>
            <a:picLocks noChangeAspect="1"/>
          </p:cNvPicPr>
          <p:nvPr/>
        </p:nvPicPr>
        <p:blipFill>
          <a:blip r:embed="rId3"/>
          <a:stretch>
            <a:fillRect/>
          </a:stretch>
        </p:blipFill>
        <p:spPr>
          <a:xfrm>
            <a:off x="657225" y="4959350"/>
            <a:ext cx="6838950" cy="404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457">
                                            <p:txEl>
                                              <p:charRg st="33" end="59"/>
                                            </p:txEl>
                                          </p:spTgt>
                                        </p:tgtEl>
                                        <p:attrNameLst>
                                          <p:attrName>style.color</p:attrName>
                                        </p:attrNameLst>
                                      </p:cBhvr>
                                      <p:to>
                                        <p:clrVal>
                                          <a:srgbClr val="ff3300"/>
                                        </p:clrVal>
                                      </p:to>
                                    </p:set>
                                    <p:set>
                                      <p:cBhvr>
                                        <p:cTn id="7" dur="500" fill="hold"/>
                                        <p:tgtEl>
                                          <p:spTgt spid="19457">
                                            <p:txEl>
                                              <p:charRg st="33" end="59"/>
                                            </p:txEl>
                                          </p:spTgt>
                                        </p:tgtEl>
                                        <p:attrNameLst>
                                          <p:attrName>fillcolor</p:attrName>
                                        </p:attrNameLst>
                                      </p:cBhvr>
                                      <p:to>
                                        <p:clrVal>
                                          <a:srgbClr val="ff3300"/>
                                        </p:clrVal>
                                      </p:to>
                                    </p:set>
                                    <p:set>
                                      <p:cBhvr>
                                        <p:cTn id="8" dur="500" fill="hold"/>
                                        <p:tgtEl>
                                          <p:spTgt spid="19457">
                                            <p:txEl>
                                              <p:charRg st="33" end="59"/>
                                            </p:txEl>
                                          </p:spTgt>
                                        </p:tgtEl>
                                        <p:attrNameLst>
                                          <p:attrName>fill.type</p:attrName>
                                        </p:attrNameLst>
                                      </p:cBhvr>
                                      <p:to>
                                        <p:strVal val="solid"/>
                                      </p:to>
                                    </p:set>
                                  </p:childTnLst>
                                </p:cTn>
                              </p:par>
                            </p:childTnLst>
                          </p:cTn>
                        </p:par>
                        <p:par>
                          <p:cTn id="9" fill="hold">
                            <p:stCondLst>
                              <p:cond delay="980"/>
                            </p:stCondLst>
                            <p:childTnLst>
                              <p:par>
                                <p:cTn id="10" presetID="16" presetClass="emph" presetSubtype="0" fill="hold" nodeType="afterEffect">
                                  <p:stCondLst>
                                    <p:cond delay="0"/>
                                  </p:stCondLst>
                                  <p:iterate type="lt">
                                    <p:tmPct val="4000"/>
                                  </p:iterate>
                                  <p:childTnLst>
                                    <p:set>
                                      <p:cBhvr override="childStyle">
                                        <p:cTn id="11" dur="500" fill="hold"/>
                                        <p:tgtEl>
                                          <p:spTgt spid="19457">
                                            <p:txEl>
                                              <p:charRg st="87" end="90"/>
                                            </p:txEl>
                                          </p:spTgt>
                                        </p:tgtEl>
                                        <p:attrNameLst>
                                          <p:attrName>style.color</p:attrName>
                                        </p:attrNameLst>
                                      </p:cBhvr>
                                      <p:to>
                                        <p:clrVal>
                                          <a:srgbClr val="ff3300"/>
                                        </p:clrVal>
                                      </p:to>
                                    </p:set>
                                    <p:set>
                                      <p:cBhvr>
                                        <p:cTn id="12" dur="500" fill="hold"/>
                                        <p:tgtEl>
                                          <p:spTgt spid="19457">
                                            <p:txEl>
                                              <p:charRg st="87" end="90"/>
                                            </p:txEl>
                                          </p:spTgt>
                                        </p:tgtEl>
                                        <p:attrNameLst>
                                          <p:attrName>fillcolor</p:attrName>
                                        </p:attrNameLst>
                                      </p:cBhvr>
                                      <p:to>
                                        <p:clrVal>
                                          <a:srgbClr val="ff3300"/>
                                        </p:clrVal>
                                      </p:to>
                                    </p:set>
                                    <p:set>
                                      <p:cBhvr>
                                        <p:cTn id="13" dur="500" fill="hold"/>
                                        <p:tgtEl>
                                          <p:spTgt spid="19457">
                                            <p:txEl>
                                              <p:charRg st="87" end="9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文本框 265217"/>
          <p:cNvSpPr txBox="1"/>
          <p:nvPr/>
        </p:nvSpPr>
        <p:spPr>
          <a:xfrm>
            <a:off x="279400" y="139700"/>
            <a:ext cx="3556000" cy="519113"/>
          </a:xfrm>
          <a:prstGeom prst="rect">
            <a:avLst/>
          </a:prstGeom>
          <a:noFill/>
          <a:ln w="9525">
            <a:noFill/>
          </a:ln>
        </p:spPr>
        <p:txBody>
          <a:bodyPr anchor="t" anchorCtr="0">
            <a:spAutoFit/>
          </a:bodyPr>
          <a:p>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点电荷系的场强</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2" name="组合 265219"/>
          <p:cNvGrpSpPr/>
          <p:nvPr/>
        </p:nvGrpSpPr>
        <p:grpSpPr>
          <a:xfrm>
            <a:off x="7586663" y="684213"/>
            <a:ext cx="304800" cy="381000"/>
            <a:chOff x="2448" y="2544"/>
            <a:chExt cx="192" cy="240"/>
          </a:xfrm>
        </p:grpSpPr>
        <p:graphicFrame>
          <p:nvGraphicFramePr>
            <p:cNvPr id="24579" name="对象 265220"/>
            <p:cNvGraphicFramePr/>
            <p:nvPr/>
          </p:nvGraphicFramePr>
          <p:xfrm>
            <a:off x="2448" y="2544"/>
            <a:ext cx="191" cy="203"/>
          </p:xfrm>
          <a:graphic>
            <a:graphicData uri="http://schemas.openxmlformats.org/presentationml/2006/ole">
              <mc:AlternateContent xmlns:mc="http://schemas.openxmlformats.org/markup-compatibility/2006">
                <mc:Choice xmlns:v="urn:schemas-microsoft-com:vml" Requires="v">
                  <p:oleObj spid="_x0000_s3097" name="" r:id="rId1" imgW="153670" imgH="166370" progId="Equation.3">
                    <p:embed/>
                  </p:oleObj>
                </mc:Choice>
                <mc:Fallback>
                  <p:oleObj name="" r:id="rId1" imgW="153670" imgH="166370" progId="Equation.3">
                    <p:embed/>
                    <p:pic>
                      <p:nvPicPr>
                        <p:cNvPr id="0" name="图片 3096"/>
                        <p:cNvPicPr/>
                        <p:nvPr/>
                      </p:nvPicPr>
                      <p:blipFill>
                        <a:blip r:embed="rId2"/>
                        <a:stretch>
                          <a:fillRect/>
                        </a:stretch>
                      </p:blipFill>
                      <p:spPr>
                        <a:xfrm>
                          <a:off x="2448" y="2544"/>
                          <a:ext cx="191" cy="203"/>
                        </a:xfrm>
                        <a:prstGeom prst="rect">
                          <a:avLst/>
                        </a:prstGeom>
                        <a:noFill/>
                        <a:ln w="38100">
                          <a:noFill/>
                          <a:miter/>
                        </a:ln>
                      </p:spPr>
                    </p:pic>
                  </p:oleObj>
                </mc:Fallback>
              </mc:AlternateContent>
            </a:graphicData>
          </a:graphic>
        </p:graphicFrame>
        <p:sp>
          <p:nvSpPr>
            <p:cNvPr id="24580" name="椭圆 265221"/>
            <p:cNvSpPr/>
            <p:nvPr/>
          </p:nvSpPr>
          <p:spPr>
            <a:xfrm>
              <a:off x="2544" y="2688"/>
              <a:ext cx="96" cy="96"/>
            </a:xfrm>
            <a:prstGeom prst="ellipse">
              <a:avLst/>
            </a:prstGeom>
            <a:solidFill>
              <a:srgbClr val="66FF33"/>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aphicFrame>
        <p:nvGraphicFramePr>
          <p:cNvPr id="25606" name="对象 265222"/>
          <p:cNvGraphicFramePr/>
          <p:nvPr/>
        </p:nvGraphicFramePr>
        <p:xfrm>
          <a:off x="7902575" y="1223963"/>
          <a:ext cx="303213" cy="396875"/>
        </p:xfrm>
        <a:graphic>
          <a:graphicData uri="http://schemas.openxmlformats.org/presentationml/2006/ole">
            <mc:AlternateContent xmlns:mc="http://schemas.openxmlformats.org/markup-compatibility/2006">
              <mc:Choice xmlns:v="urn:schemas-microsoft-com:vml" Requires="v">
                <p:oleObj spid="_x0000_s3098" name="" r:id="rId3" imgW="153670" imgH="205105" progId="Equation.3">
                  <p:embed/>
                </p:oleObj>
              </mc:Choice>
              <mc:Fallback>
                <p:oleObj name="" r:id="rId3" imgW="153670" imgH="205105" progId="Equation.3">
                  <p:embed/>
                  <p:pic>
                    <p:nvPicPr>
                      <p:cNvPr id="0" name="图片 3097"/>
                      <p:cNvPicPr/>
                      <p:nvPr/>
                    </p:nvPicPr>
                    <p:blipFill>
                      <a:blip r:embed="rId4"/>
                      <a:stretch>
                        <a:fillRect/>
                      </a:stretch>
                    </p:blipFill>
                    <p:spPr>
                      <a:xfrm>
                        <a:off x="7902575" y="1223963"/>
                        <a:ext cx="303213" cy="396875"/>
                      </a:xfrm>
                      <a:prstGeom prst="rect">
                        <a:avLst/>
                      </a:prstGeom>
                      <a:noFill/>
                      <a:ln w="38100">
                        <a:noFill/>
                        <a:miter/>
                      </a:ln>
                    </p:spPr>
                  </p:pic>
                </p:oleObj>
              </mc:Fallback>
            </mc:AlternateContent>
          </a:graphicData>
        </a:graphic>
      </p:graphicFrame>
      <p:grpSp>
        <p:nvGrpSpPr>
          <p:cNvPr id="3" name="组合 265223"/>
          <p:cNvGrpSpPr/>
          <p:nvPr/>
        </p:nvGrpSpPr>
        <p:grpSpPr>
          <a:xfrm>
            <a:off x="5067300" y="1133475"/>
            <a:ext cx="1844675" cy="2205038"/>
            <a:chOff x="2993" y="2472"/>
            <a:chExt cx="1162" cy="1389"/>
          </a:xfrm>
        </p:grpSpPr>
        <p:sp>
          <p:nvSpPr>
            <p:cNvPr id="24583" name="椭圆 265224"/>
            <p:cNvSpPr/>
            <p:nvPr/>
          </p:nvSpPr>
          <p:spPr>
            <a:xfrm>
              <a:off x="3475" y="2607"/>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4" name="椭圆 265225"/>
            <p:cNvSpPr/>
            <p:nvPr/>
          </p:nvSpPr>
          <p:spPr>
            <a:xfrm>
              <a:off x="4004" y="3112"/>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5" name="椭圆 265226"/>
            <p:cNvSpPr/>
            <p:nvPr/>
          </p:nvSpPr>
          <p:spPr>
            <a:xfrm>
              <a:off x="3022" y="2897"/>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6" name="椭圆 265227"/>
            <p:cNvSpPr/>
            <p:nvPr/>
          </p:nvSpPr>
          <p:spPr>
            <a:xfrm>
              <a:off x="3078" y="3436"/>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7" name="椭圆 265228"/>
            <p:cNvSpPr/>
            <p:nvPr/>
          </p:nvSpPr>
          <p:spPr>
            <a:xfrm>
              <a:off x="3617" y="3313"/>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8" name="椭圆 265229"/>
            <p:cNvSpPr/>
            <p:nvPr/>
          </p:nvSpPr>
          <p:spPr>
            <a:xfrm>
              <a:off x="3192" y="3181"/>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89" name="椭圆 265230"/>
            <p:cNvSpPr/>
            <p:nvPr/>
          </p:nvSpPr>
          <p:spPr>
            <a:xfrm>
              <a:off x="3504" y="2982"/>
              <a:ext cx="95" cy="94"/>
            </a:xfrm>
            <a:prstGeom prst="ellipse">
              <a:avLst/>
            </a:prstGeom>
            <a:solidFill>
              <a:srgbClr val="3333FF"/>
            </a:solidFill>
            <a:ln w="9525" cap="flat" cmpd="sng">
              <a:solidFill>
                <a:srgbClr val="3333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0" name="任意多边形 265231"/>
            <p:cNvSpPr/>
            <p:nvPr/>
          </p:nvSpPr>
          <p:spPr>
            <a:xfrm>
              <a:off x="2993" y="2472"/>
              <a:ext cx="1162" cy="1389"/>
            </a:xfrm>
            <a:custGeom>
              <a:avLst/>
              <a:gdLst/>
              <a:ahLst/>
              <a:cxnLst>
                <a:cxn ang="0">
                  <a:pos x="177" y="262"/>
                </a:cxn>
                <a:cxn ang="0">
                  <a:pos x="616" y="85"/>
                </a:cxn>
                <a:cxn ang="0">
                  <a:pos x="1158" y="770"/>
                </a:cxn>
                <a:cxn ang="0">
                  <a:pos x="595" y="1057"/>
                </a:cxn>
                <a:cxn ang="0">
                  <a:pos x="115" y="1278"/>
                </a:cxn>
                <a:cxn ang="0">
                  <a:pos x="10" y="394"/>
                </a:cxn>
                <a:cxn ang="0">
                  <a:pos x="177" y="262"/>
                </a:cxn>
              </a:cxnLst>
              <a:pathLst>
                <a:path w="1578" h="1782">
                  <a:moveTo>
                    <a:pt x="241" y="336"/>
                  </a:moveTo>
                  <a:cubicBezTo>
                    <a:pt x="378" y="270"/>
                    <a:pt x="614" y="0"/>
                    <a:pt x="836" y="109"/>
                  </a:cubicBezTo>
                  <a:cubicBezTo>
                    <a:pt x="1058" y="218"/>
                    <a:pt x="1578" y="780"/>
                    <a:pt x="1573" y="988"/>
                  </a:cubicBezTo>
                  <a:cubicBezTo>
                    <a:pt x="1568" y="1196"/>
                    <a:pt x="1044" y="1247"/>
                    <a:pt x="808" y="1356"/>
                  </a:cubicBezTo>
                  <a:cubicBezTo>
                    <a:pt x="572" y="1465"/>
                    <a:pt x="288" y="1782"/>
                    <a:pt x="156" y="1640"/>
                  </a:cubicBezTo>
                  <a:cubicBezTo>
                    <a:pt x="24" y="1498"/>
                    <a:pt x="0" y="723"/>
                    <a:pt x="14" y="506"/>
                  </a:cubicBezTo>
                  <a:cubicBezTo>
                    <a:pt x="28" y="289"/>
                    <a:pt x="104" y="402"/>
                    <a:pt x="241" y="336"/>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4591" name="椭圆 265232"/>
            <p:cNvSpPr/>
            <p:nvPr/>
          </p:nvSpPr>
          <p:spPr>
            <a:xfrm>
              <a:off x="3645" y="2812"/>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2" name="椭圆 265233"/>
            <p:cNvSpPr/>
            <p:nvPr/>
          </p:nvSpPr>
          <p:spPr>
            <a:xfrm>
              <a:off x="3277" y="2925"/>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3" name="椭圆 265234"/>
            <p:cNvSpPr/>
            <p:nvPr/>
          </p:nvSpPr>
          <p:spPr>
            <a:xfrm>
              <a:off x="3334" y="3521"/>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4" name="椭圆 265235"/>
            <p:cNvSpPr/>
            <p:nvPr/>
          </p:nvSpPr>
          <p:spPr>
            <a:xfrm>
              <a:off x="3844" y="3181"/>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5" name="椭圆 265236"/>
            <p:cNvSpPr/>
            <p:nvPr/>
          </p:nvSpPr>
          <p:spPr>
            <a:xfrm>
              <a:off x="3419" y="3219"/>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4596" name="椭圆 265237"/>
            <p:cNvSpPr/>
            <p:nvPr/>
          </p:nvSpPr>
          <p:spPr>
            <a:xfrm>
              <a:off x="3872" y="2935"/>
              <a:ext cx="95" cy="94"/>
            </a:xfrm>
            <a:prstGeom prst="ellipse">
              <a:avLst/>
            </a:prstGeom>
            <a:gradFill rotWithShape="0">
              <a:gsLst>
                <a:gs pos="0">
                  <a:srgbClr val="FF9900"/>
                </a:gs>
                <a:gs pos="100000">
                  <a:srgbClr val="7647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25622" name="直接连接符 265238"/>
          <p:cNvSpPr/>
          <p:nvPr/>
        </p:nvSpPr>
        <p:spPr>
          <a:xfrm flipV="1">
            <a:off x="6011863" y="998538"/>
            <a:ext cx="1754187" cy="977900"/>
          </a:xfrm>
          <a:prstGeom prst="line">
            <a:avLst/>
          </a:prstGeom>
          <a:ln w="9525" cap="flat" cmpd="sng">
            <a:solidFill>
              <a:schemeClr val="tx1"/>
            </a:solidFill>
            <a:prstDash val="solid"/>
            <a:round/>
            <a:headEnd type="none" w="med" len="med"/>
            <a:tailEnd type="triangle" w="med" len="med"/>
          </a:ln>
        </p:spPr>
      </p:sp>
      <p:graphicFrame>
        <p:nvGraphicFramePr>
          <p:cNvPr id="25623" name="对象 265239"/>
          <p:cNvGraphicFramePr/>
          <p:nvPr/>
        </p:nvGraphicFramePr>
        <p:xfrm>
          <a:off x="6956425" y="1314450"/>
          <a:ext cx="288925" cy="519113"/>
        </p:xfrm>
        <a:graphic>
          <a:graphicData uri="http://schemas.openxmlformats.org/presentationml/2006/ole">
            <mc:AlternateContent xmlns:mc="http://schemas.openxmlformats.org/markup-compatibility/2006">
              <mc:Choice xmlns:v="urn:schemas-microsoft-com:vml" Requires="v">
                <p:oleObj spid="_x0000_s3122" name="" r:id="rId5" imgW="127635" imgH="229870" progId="Equation.3">
                  <p:embed/>
                </p:oleObj>
              </mc:Choice>
              <mc:Fallback>
                <p:oleObj name="" r:id="rId5" imgW="127635" imgH="229870" progId="Equation.3">
                  <p:embed/>
                  <p:pic>
                    <p:nvPicPr>
                      <p:cNvPr id="0" name="图片 3121"/>
                      <p:cNvPicPr/>
                      <p:nvPr/>
                    </p:nvPicPr>
                    <p:blipFill>
                      <a:blip r:embed="rId6"/>
                      <a:stretch>
                        <a:fillRect/>
                      </a:stretch>
                    </p:blipFill>
                    <p:spPr>
                      <a:xfrm>
                        <a:off x="6956425" y="1314450"/>
                        <a:ext cx="288925" cy="519113"/>
                      </a:xfrm>
                      <a:prstGeom prst="rect">
                        <a:avLst/>
                      </a:prstGeom>
                      <a:noFill/>
                      <a:ln w="38100">
                        <a:noFill/>
                        <a:miter/>
                      </a:ln>
                    </p:spPr>
                  </p:pic>
                </p:oleObj>
              </mc:Fallback>
            </mc:AlternateContent>
          </a:graphicData>
        </a:graphic>
      </p:graphicFrame>
      <p:sp>
        <p:nvSpPr>
          <p:cNvPr id="25624" name="文本框 265240"/>
          <p:cNvSpPr txBox="1"/>
          <p:nvPr/>
        </p:nvSpPr>
        <p:spPr>
          <a:xfrm>
            <a:off x="5876925" y="1854200"/>
            <a:ext cx="428625" cy="519113"/>
          </a:xfrm>
          <a:prstGeom prst="rect">
            <a:avLst/>
          </a:prstGeom>
          <a:noFill/>
          <a:ln w="9525">
            <a:noFill/>
          </a:ln>
        </p:spPr>
        <p:txBody>
          <a:bodyPr wrap="none" anchor="t" anchorCtr="0">
            <a:spAutoFit/>
          </a:bodyPr>
          <a:p>
            <a:pPr algn="ctr"/>
            <a:r>
              <a:rPr lang="en-US" altLang="zh-CN" i="1" dirty="0" err="1">
                <a:latin typeface="Times New Roman" panose="02020603050405020304" pitchFamily="18" charset="0"/>
                <a:ea typeface="宋体" panose="02010600030101010101" pitchFamily="2" charset="-122"/>
              </a:rPr>
              <a:t>q</a:t>
            </a:r>
            <a:r>
              <a:rPr lang="en-US" altLang="zh-CN" baseline="-25000" dirty="0" err="1">
                <a:latin typeface="Times New Roman" panose="02020603050405020304" pitchFamily="18" charset="0"/>
                <a:ea typeface="宋体" panose="02010600030101010101" pitchFamily="2" charset="-122"/>
              </a:rPr>
              <a:t>i</a:t>
            </a:r>
            <a:endParaRPr lang="en-US" altLang="zh-CN">
              <a:latin typeface="Times New Roman" panose="02020603050405020304" pitchFamily="18" charset="0"/>
              <a:ea typeface="宋体" panose="02010600030101010101" pitchFamily="2" charset="-122"/>
            </a:endParaRPr>
          </a:p>
        </p:txBody>
      </p:sp>
      <p:graphicFrame>
        <p:nvGraphicFramePr>
          <p:cNvPr id="25625" name="对象 265241"/>
          <p:cNvGraphicFramePr/>
          <p:nvPr/>
        </p:nvGraphicFramePr>
        <p:xfrm>
          <a:off x="7856538" y="233363"/>
          <a:ext cx="377825" cy="496887"/>
        </p:xfrm>
        <a:graphic>
          <a:graphicData uri="http://schemas.openxmlformats.org/presentationml/2006/ole">
            <mc:AlternateContent xmlns:mc="http://schemas.openxmlformats.org/markup-compatibility/2006">
              <mc:Choice xmlns:v="urn:schemas-microsoft-com:vml" Requires="v">
                <p:oleObj spid="_x0000_s3123" name="" r:id="rId7" imgW="191770" imgH="255905" progId="Equation.3">
                  <p:embed/>
                </p:oleObj>
              </mc:Choice>
              <mc:Fallback>
                <p:oleObj name="" r:id="rId7" imgW="191770" imgH="255905" progId="Equation.3">
                  <p:embed/>
                  <p:pic>
                    <p:nvPicPr>
                      <p:cNvPr id="0" name="图片 3122"/>
                      <p:cNvPicPr/>
                      <p:nvPr/>
                    </p:nvPicPr>
                    <p:blipFill>
                      <a:blip r:embed="rId8"/>
                      <a:stretch>
                        <a:fillRect/>
                      </a:stretch>
                    </p:blipFill>
                    <p:spPr>
                      <a:xfrm>
                        <a:off x="7856538" y="233363"/>
                        <a:ext cx="377825" cy="496887"/>
                      </a:xfrm>
                      <a:prstGeom prst="rect">
                        <a:avLst/>
                      </a:prstGeom>
                      <a:noFill/>
                      <a:ln w="38100">
                        <a:noFill/>
                        <a:miter/>
                      </a:ln>
                    </p:spPr>
                  </p:pic>
                </p:oleObj>
              </mc:Fallback>
            </mc:AlternateContent>
          </a:graphicData>
        </a:graphic>
      </p:graphicFrame>
      <p:sp>
        <p:nvSpPr>
          <p:cNvPr id="25626" name="直接连接符 265242"/>
          <p:cNvSpPr/>
          <p:nvPr/>
        </p:nvSpPr>
        <p:spPr>
          <a:xfrm flipV="1">
            <a:off x="7902575" y="638175"/>
            <a:ext cx="495300" cy="285750"/>
          </a:xfrm>
          <a:prstGeom prst="line">
            <a:avLst/>
          </a:prstGeom>
          <a:ln w="28575" cap="flat" cmpd="sng">
            <a:solidFill>
              <a:srgbClr val="3333FF"/>
            </a:solidFill>
            <a:prstDash val="solid"/>
            <a:round/>
            <a:headEnd type="none" w="med" len="med"/>
            <a:tailEnd type="triangle" w="med" len="med"/>
          </a:ln>
        </p:spPr>
      </p:sp>
      <p:sp>
        <p:nvSpPr>
          <p:cNvPr id="25627" name="直接连接符 265243"/>
          <p:cNvSpPr/>
          <p:nvPr/>
        </p:nvSpPr>
        <p:spPr>
          <a:xfrm>
            <a:off x="7856538" y="998538"/>
            <a:ext cx="630237" cy="539750"/>
          </a:xfrm>
          <a:prstGeom prst="line">
            <a:avLst/>
          </a:prstGeom>
          <a:ln w="28575" cap="flat" cmpd="sng">
            <a:solidFill>
              <a:srgbClr val="FF00FF"/>
            </a:solidFill>
            <a:prstDash val="solid"/>
            <a:round/>
            <a:headEnd type="none" w="med" len="med"/>
            <a:tailEnd type="triangle" w="med" len="med"/>
          </a:ln>
        </p:spPr>
      </p:sp>
      <p:graphicFrame>
        <p:nvGraphicFramePr>
          <p:cNvPr id="265245" name="对象 265244"/>
          <p:cNvGraphicFramePr/>
          <p:nvPr/>
        </p:nvGraphicFramePr>
        <p:xfrm>
          <a:off x="1717675" y="727075"/>
          <a:ext cx="2339975" cy="865188"/>
        </p:xfrm>
        <a:graphic>
          <a:graphicData uri="http://schemas.openxmlformats.org/presentationml/2006/ole">
            <mc:AlternateContent xmlns:mc="http://schemas.openxmlformats.org/markup-compatibility/2006">
              <mc:Choice xmlns:v="urn:schemas-microsoft-com:vml" Requires="v">
                <p:oleObj spid="_x0000_s3124" name="" r:id="rId9" imgW="941705" imgH="432435" progId="Equation.3">
                  <p:embed/>
                </p:oleObj>
              </mc:Choice>
              <mc:Fallback>
                <p:oleObj name="" r:id="rId9" imgW="941705" imgH="432435" progId="Equation.3">
                  <p:embed/>
                  <p:pic>
                    <p:nvPicPr>
                      <p:cNvPr id="0" name="图片 3123"/>
                      <p:cNvPicPr/>
                      <p:nvPr/>
                    </p:nvPicPr>
                    <p:blipFill>
                      <a:blip r:embed="rId10"/>
                      <a:stretch>
                        <a:fillRect/>
                      </a:stretch>
                    </p:blipFill>
                    <p:spPr>
                      <a:xfrm>
                        <a:off x="1717675" y="727075"/>
                        <a:ext cx="2339975" cy="865188"/>
                      </a:xfrm>
                      <a:prstGeom prst="rect">
                        <a:avLst/>
                      </a:prstGeom>
                      <a:noFill/>
                      <a:ln w="38100">
                        <a:noFill/>
                        <a:miter/>
                      </a:ln>
                    </p:spPr>
                  </p:pic>
                </p:oleObj>
              </mc:Fallback>
            </mc:AlternateContent>
          </a:graphicData>
        </a:graphic>
      </p:graphicFrame>
      <p:sp>
        <p:nvSpPr>
          <p:cNvPr id="265246" name="矩形 265245"/>
          <p:cNvSpPr/>
          <p:nvPr/>
        </p:nvSpPr>
        <p:spPr>
          <a:xfrm>
            <a:off x="376238" y="1579563"/>
            <a:ext cx="2049462" cy="519112"/>
          </a:xfrm>
          <a:prstGeom prst="rect">
            <a:avLst/>
          </a:prstGeom>
          <a:noFill/>
          <a:ln w="9525">
            <a:noFill/>
          </a:ln>
        </p:spPr>
        <p:txBody>
          <a:bodyPr anchor="t" anchorCtr="0">
            <a:spAutoFit/>
          </a:bodyPr>
          <a:p>
            <a:r>
              <a:rPr lang="zh-CN" altLang="en-US" dirty="0">
                <a:solidFill>
                  <a:srgbClr val="000000"/>
                </a:solidFill>
                <a:latin typeface="Times New Roman" panose="02020603050405020304" pitchFamily="18" charset="0"/>
                <a:ea typeface="宋体" panose="02010600030101010101" pitchFamily="2" charset="-122"/>
              </a:rPr>
              <a:t>总场强</a:t>
            </a:r>
            <a:r>
              <a:rPr lang="en-US" altLang="zh-CN">
                <a:solidFill>
                  <a:srgbClr val="000000"/>
                </a:solidFill>
                <a:latin typeface="Times New Roman" panose="02020603050405020304" pitchFamily="18" charset="0"/>
                <a:ea typeface="宋体" panose="02010600030101010101" pitchFamily="2" charset="-122"/>
              </a:rPr>
              <a:t>:</a:t>
            </a:r>
            <a:endParaRPr lang="en-US" altLang="zh-CN">
              <a:solidFill>
                <a:srgbClr val="000000"/>
              </a:solidFill>
              <a:latin typeface="Times New Roman" panose="02020603050405020304" pitchFamily="18" charset="0"/>
              <a:ea typeface="宋体" panose="02010600030101010101" pitchFamily="2" charset="-122"/>
            </a:endParaRPr>
          </a:p>
        </p:txBody>
      </p:sp>
      <p:graphicFrame>
        <p:nvGraphicFramePr>
          <p:cNvPr id="265247" name="对象 265246"/>
          <p:cNvGraphicFramePr/>
          <p:nvPr/>
        </p:nvGraphicFramePr>
        <p:xfrm>
          <a:off x="1787525" y="2155825"/>
          <a:ext cx="2262188" cy="869950"/>
        </p:xfrm>
        <a:graphic>
          <a:graphicData uri="http://schemas.openxmlformats.org/presentationml/2006/ole">
            <mc:AlternateContent xmlns:mc="http://schemas.openxmlformats.org/markup-compatibility/2006">
              <mc:Choice xmlns:v="urn:schemas-microsoft-com:vml" Requires="v">
                <p:oleObj spid="_x0000_s3125" name="" r:id="rId11" imgW="1183640" imgH="445770" progId="Equation.3">
                  <p:embed/>
                </p:oleObj>
              </mc:Choice>
              <mc:Fallback>
                <p:oleObj name="" r:id="rId11" imgW="1183640" imgH="445770" progId="Equation.3">
                  <p:embed/>
                  <p:pic>
                    <p:nvPicPr>
                      <p:cNvPr id="0" name="图片 3124"/>
                      <p:cNvPicPr/>
                      <p:nvPr/>
                    </p:nvPicPr>
                    <p:blipFill>
                      <a:blip r:embed="rId12"/>
                      <a:stretch>
                        <a:fillRect/>
                      </a:stretch>
                    </p:blipFill>
                    <p:spPr>
                      <a:xfrm>
                        <a:off x="1787525" y="2155825"/>
                        <a:ext cx="2262188" cy="869950"/>
                      </a:xfrm>
                      <a:prstGeom prst="rect">
                        <a:avLst/>
                      </a:prstGeom>
                      <a:noFill/>
                      <a:ln w="38100">
                        <a:noFill/>
                        <a:miter/>
                      </a:ln>
                    </p:spPr>
                  </p:pic>
                </p:oleObj>
              </mc:Fallback>
            </mc:AlternateContent>
          </a:graphicData>
        </a:graphic>
      </p:graphicFrame>
      <p:graphicFrame>
        <p:nvGraphicFramePr>
          <p:cNvPr id="24606" name="对象 265247"/>
          <p:cNvGraphicFramePr/>
          <p:nvPr/>
        </p:nvGraphicFramePr>
        <p:xfrm>
          <a:off x="4241800" y="3597275"/>
          <a:ext cx="112713" cy="214313"/>
        </p:xfrm>
        <a:graphic>
          <a:graphicData uri="http://schemas.openxmlformats.org/presentationml/2006/ole">
            <mc:AlternateContent xmlns:mc="http://schemas.openxmlformats.org/markup-compatibility/2006">
              <mc:Choice xmlns:v="urn:schemas-microsoft-com:vml" Requires="v">
                <p:oleObj spid="_x0000_s3126" name="" r:id="rId13" imgW="114935" imgH="217170" progId="Equation.3">
                  <p:embed/>
                </p:oleObj>
              </mc:Choice>
              <mc:Fallback>
                <p:oleObj name="" r:id="rId13" imgW="114935" imgH="217170" progId="Equation.3">
                  <p:embed/>
                  <p:pic>
                    <p:nvPicPr>
                      <p:cNvPr id="0" name="图片 3125"/>
                      <p:cNvPicPr/>
                      <p:nvPr/>
                    </p:nvPicPr>
                    <p:blipFill>
                      <a:blip r:embed="rId14"/>
                      <a:stretch>
                        <a:fillRect/>
                      </a:stretch>
                    </p:blipFill>
                    <p:spPr>
                      <a:xfrm>
                        <a:off x="4241800" y="3597275"/>
                        <a:ext cx="112713" cy="214313"/>
                      </a:xfrm>
                      <a:prstGeom prst="rect">
                        <a:avLst/>
                      </a:prstGeom>
                      <a:noFill/>
                      <a:ln w="38100">
                        <a:noFill/>
                        <a:miter/>
                      </a:ln>
                    </p:spPr>
                  </p:pic>
                </p:oleObj>
              </mc:Fallback>
            </mc:AlternateContent>
          </a:graphicData>
        </a:graphic>
      </p:graphicFrame>
      <p:graphicFrame>
        <p:nvGraphicFramePr>
          <p:cNvPr id="265249" name="对象 265248"/>
          <p:cNvGraphicFramePr/>
          <p:nvPr/>
        </p:nvGraphicFramePr>
        <p:xfrm>
          <a:off x="1560513" y="3808413"/>
          <a:ext cx="5942012" cy="673100"/>
        </p:xfrm>
        <a:graphic>
          <a:graphicData uri="http://schemas.openxmlformats.org/presentationml/2006/ole">
            <mc:AlternateContent xmlns:mc="http://schemas.openxmlformats.org/markup-compatibility/2006">
              <mc:Choice xmlns:v="urn:schemas-microsoft-com:vml" Requires="v">
                <p:oleObj spid="_x0000_s3127" name="" r:id="rId15" imgW="2360930" imgH="292100" progId="Equation.3">
                  <p:embed/>
                </p:oleObj>
              </mc:Choice>
              <mc:Fallback>
                <p:oleObj name="" r:id="rId15" imgW="2360930" imgH="292100" progId="Equation.3">
                  <p:embed/>
                  <p:pic>
                    <p:nvPicPr>
                      <p:cNvPr id="0" name="图片 3126"/>
                      <p:cNvPicPr/>
                      <p:nvPr/>
                    </p:nvPicPr>
                    <p:blipFill>
                      <a:blip r:embed="rId16"/>
                      <a:stretch>
                        <a:fillRect/>
                      </a:stretch>
                    </p:blipFill>
                    <p:spPr>
                      <a:xfrm>
                        <a:off x="1560513" y="3808413"/>
                        <a:ext cx="5942012" cy="673100"/>
                      </a:xfrm>
                      <a:prstGeom prst="rect">
                        <a:avLst/>
                      </a:prstGeom>
                      <a:noFill/>
                      <a:ln w="38100">
                        <a:noFill/>
                        <a:miter/>
                      </a:ln>
                    </p:spPr>
                  </p:pic>
                </p:oleObj>
              </mc:Fallback>
            </mc:AlternateContent>
          </a:graphicData>
        </a:graphic>
      </p:graphicFrame>
      <p:sp>
        <p:nvSpPr>
          <p:cNvPr id="265250" name="文本框 265249"/>
          <p:cNvSpPr txBox="1"/>
          <p:nvPr/>
        </p:nvSpPr>
        <p:spPr>
          <a:xfrm>
            <a:off x="366713" y="3233738"/>
            <a:ext cx="4800600" cy="519112"/>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场强在坐标轴上的投影</a:t>
            </a:r>
            <a:endParaRPr lang="zh-CN" altLang="en-US" b="0" dirty="0">
              <a:latin typeface="Times New Roman" panose="02020603050405020304" pitchFamily="18" charset="0"/>
              <a:ea typeface="宋体" panose="02010600030101010101" pitchFamily="2" charset="-122"/>
            </a:endParaRPr>
          </a:p>
        </p:txBody>
      </p:sp>
      <p:graphicFrame>
        <p:nvGraphicFramePr>
          <p:cNvPr id="265251" name="对象 265250"/>
          <p:cNvGraphicFramePr/>
          <p:nvPr/>
        </p:nvGraphicFramePr>
        <p:xfrm>
          <a:off x="1874838" y="4521200"/>
          <a:ext cx="3465512" cy="593725"/>
        </p:xfrm>
        <a:graphic>
          <a:graphicData uri="http://schemas.openxmlformats.org/presentationml/2006/ole">
            <mc:AlternateContent xmlns:mc="http://schemas.openxmlformats.org/markup-compatibility/2006">
              <mc:Choice xmlns:v="urn:schemas-microsoft-com:vml" Requires="v">
                <p:oleObj spid="_x0000_s3128" name="" r:id="rId17" imgW="1360805" imgH="267335" progId="Equation.3">
                  <p:embed/>
                </p:oleObj>
              </mc:Choice>
              <mc:Fallback>
                <p:oleObj name="" r:id="rId17" imgW="1360805" imgH="267335" progId="Equation.3">
                  <p:embed/>
                  <p:pic>
                    <p:nvPicPr>
                      <p:cNvPr id="0" name="图片 3127"/>
                      <p:cNvPicPr/>
                      <p:nvPr/>
                    </p:nvPicPr>
                    <p:blipFill>
                      <a:blip r:embed="rId18"/>
                      <a:stretch>
                        <a:fillRect/>
                      </a:stretch>
                    </p:blipFill>
                    <p:spPr>
                      <a:xfrm>
                        <a:off x="1874838" y="4521200"/>
                        <a:ext cx="3465512" cy="593725"/>
                      </a:xfrm>
                      <a:prstGeom prst="rect">
                        <a:avLst/>
                      </a:prstGeom>
                      <a:noFill/>
                      <a:ln w="38100">
                        <a:noFill/>
                        <a:miter/>
                      </a:ln>
                    </p:spPr>
                  </p:pic>
                </p:oleObj>
              </mc:Fallback>
            </mc:AlternateContent>
          </a:graphicData>
        </a:graphic>
      </p:graphicFrame>
      <p:sp>
        <p:nvSpPr>
          <p:cNvPr id="24610"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25637" name="文本框 265249"/>
          <p:cNvSpPr txBox="1"/>
          <p:nvPr/>
        </p:nvSpPr>
        <p:spPr>
          <a:xfrm>
            <a:off x="296863" y="5408613"/>
            <a:ext cx="8550275" cy="946150"/>
          </a:xfrm>
          <a:prstGeom prst="rect">
            <a:avLst/>
          </a:prstGeom>
          <a:noFill/>
          <a:ln w="9525">
            <a:noFill/>
          </a:ln>
        </p:spPr>
        <p:txBody>
          <a:bodyPr anchor="t" anchorCtr="0">
            <a:spAutoFit/>
          </a:bodyPr>
          <a:p>
            <a:pPr eaLnBrk="0" hangingPunct="0"/>
            <a:r>
              <a:rPr lang="zh-CN" altLang="en-US" dirty="0">
                <a:solidFill>
                  <a:srgbClr val="FF3300"/>
                </a:solidFill>
                <a:latin typeface="Times New Roman" panose="02020603050405020304" pitchFamily="18" charset="0"/>
                <a:ea typeface="宋体" panose="02010600030101010101" pitchFamily="2" charset="-122"/>
              </a:rPr>
              <a:t>一般地，</a:t>
            </a:r>
            <a:r>
              <a:rPr lang="zh-CN" altLang="en-US" dirty="0">
                <a:latin typeface="Times New Roman" panose="02020603050405020304" pitchFamily="18" charset="0"/>
                <a:ea typeface="宋体" panose="02010600030101010101" pitchFamily="2" charset="-122"/>
              </a:rPr>
              <a:t>先将各场强在坐标上投影，然后得到各分量之和，最后写出合场强的矢量形式。</a:t>
            </a:r>
            <a:endParaRPr lang="zh-CN" altLang="en-US" b="0"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18">
                                            <p:txEl>
                                              <p:charRg st="0" end="12"/>
                                            </p:txEl>
                                          </p:spTgt>
                                        </p:tgtEl>
                                        <p:attrNameLst>
                                          <p:attrName>style.visibility</p:attrName>
                                        </p:attrNameLst>
                                      </p:cBhvr>
                                      <p:to>
                                        <p:strVal val="visible"/>
                                      </p:to>
                                    </p:set>
                                    <p:animEffect transition="in" filter="wipe(left)">
                                      <p:cBhvr>
                                        <p:cTn id="7" dur="500"/>
                                        <p:tgtEl>
                                          <p:spTgt spid="265218">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24"/>
                                        </p:tgtEl>
                                        <p:attrNameLst>
                                          <p:attrName>style.visibility</p:attrName>
                                        </p:attrNameLst>
                                      </p:cBhvr>
                                      <p:to>
                                        <p:strVal val="visible"/>
                                      </p:to>
                                    </p:set>
                                    <p:animEffect transition="in" filter="blinds(horizontal)">
                                      <p:cBhvr>
                                        <p:cTn id="22" dur="500"/>
                                        <p:tgtEl>
                                          <p:spTgt spid="256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622"/>
                                        </p:tgtEl>
                                        <p:attrNameLst>
                                          <p:attrName>style.visibility</p:attrName>
                                        </p:attrNameLst>
                                      </p:cBhvr>
                                      <p:to>
                                        <p:strVal val="visible"/>
                                      </p:to>
                                    </p:set>
                                    <p:animEffect transition="in" filter="blinds(horizontal)">
                                      <p:cBhvr>
                                        <p:cTn id="27" dur="500"/>
                                        <p:tgtEl>
                                          <p:spTgt spid="256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623"/>
                                        </p:tgtEl>
                                        <p:attrNameLst>
                                          <p:attrName>style.visibility</p:attrName>
                                        </p:attrNameLst>
                                      </p:cBhvr>
                                      <p:to>
                                        <p:strVal val="visible"/>
                                      </p:to>
                                    </p:set>
                                    <p:animEffect transition="in" filter="blinds(horizontal)">
                                      <p:cBhvr>
                                        <p:cTn id="32" dur="500"/>
                                        <p:tgtEl>
                                          <p:spTgt spid="256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626"/>
                                        </p:tgtEl>
                                        <p:attrNameLst>
                                          <p:attrName>style.visibility</p:attrName>
                                        </p:attrNameLst>
                                      </p:cBhvr>
                                      <p:to>
                                        <p:strVal val="visible"/>
                                      </p:to>
                                    </p:set>
                                    <p:animEffect transition="in" filter="blinds(horizontal)">
                                      <p:cBhvr>
                                        <p:cTn id="37" dur="500"/>
                                        <p:tgtEl>
                                          <p:spTgt spid="2562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5625"/>
                                        </p:tgtEl>
                                        <p:attrNameLst>
                                          <p:attrName>style.visibility</p:attrName>
                                        </p:attrNameLst>
                                      </p:cBhvr>
                                      <p:to>
                                        <p:strVal val="visible"/>
                                      </p:to>
                                    </p:set>
                                    <p:animEffect transition="in" filter="blinds(horizontal)">
                                      <p:cBhvr>
                                        <p:cTn id="42" dur="500"/>
                                        <p:tgtEl>
                                          <p:spTgt spid="256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5245"/>
                                        </p:tgtEl>
                                        <p:attrNameLst>
                                          <p:attrName>style.visibility</p:attrName>
                                        </p:attrNameLst>
                                      </p:cBhvr>
                                      <p:to>
                                        <p:strVal val="visible"/>
                                      </p:to>
                                    </p:set>
                                    <p:animEffect transition="in" filter="wipe(left)">
                                      <p:cBhvr>
                                        <p:cTn id="47" dur="500"/>
                                        <p:tgtEl>
                                          <p:spTgt spid="2652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5246"/>
                                        </p:tgtEl>
                                        <p:attrNameLst>
                                          <p:attrName>style.visibility</p:attrName>
                                        </p:attrNameLst>
                                      </p:cBhvr>
                                      <p:to>
                                        <p:strVal val="visible"/>
                                      </p:to>
                                    </p:set>
                                    <p:animEffect transition="in" filter="wipe(left)">
                                      <p:cBhvr>
                                        <p:cTn id="52" dur="500"/>
                                        <p:tgtEl>
                                          <p:spTgt spid="26524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5627"/>
                                        </p:tgtEl>
                                        <p:attrNameLst>
                                          <p:attrName>style.visibility</p:attrName>
                                        </p:attrNameLst>
                                      </p:cBhvr>
                                      <p:to>
                                        <p:strVal val="visible"/>
                                      </p:to>
                                    </p:set>
                                    <p:animEffect transition="in" filter="blinds(horizontal)">
                                      <p:cBhvr>
                                        <p:cTn id="57" dur="500"/>
                                        <p:tgtEl>
                                          <p:spTgt spid="256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5606"/>
                                        </p:tgtEl>
                                        <p:attrNameLst>
                                          <p:attrName>style.visibility</p:attrName>
                                        </p:attrNameLst>
                                      </p:cBhvr>
                                      <p:to>
                                        <p:strVal val="visible"/>
                                      </p:to>
                                    </p:set>
                                    <p:animEffect transition="in" filter="blinds(horizontal)">
                                      <p:cBhvr>
                                        <p:cTn id="62" dur="500"/>
                                        <p:tgtEl>
                                          <p:spTgt spid="2560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65247"/>
                                        </p:tgtEl>
                                        <p:attrNameLst>
                                          <p:attrName>style.visibility</p:attrName>
                                        </p:attrNameLst>
                                      </p:cBhvr>
                                      <p:to>
                                        <p:strVal val="visible"/>
                                      </p:to>
                                    </p:set>
                                    <p:animEffect transition="in" filter="wipe(left)">
                                      <p:cBhvr>
                                        <p:cTn id="67" dur="500"/>
                                        <p:tgtEl>
                                          <p:spTgt spid="2652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5250">
                                            <p:txEl>
                                              <p:charRg st="0" end="11"/>
                                            </p:txEl>
                                          </p:spTgt>
                                        </p:tgtEl>
                                        <p:attrNameLst>
                                          <p:attrName>style.visibility</p:attrName>
                                        </p:attrNameLst>
                                      </p:cBhvr>
                                      <p:to>
                                        <p:strVal val="visible"/>
                                      </p:to>
                                    </p:set>
                                    <p:animEffect transition="in" filter="wipe(left)">
                                      <p:cBhvr>
                                        <p:cTn id="72" dur="500"/>
                                        <p:tgtEl>
                                          <p:spTgt spid="265250">
                                            <p:txEl>
                                              <p:charRg st="0"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65249"/>
                                        </p:tgtEl>
                                        <p:attrNameLst>
                                          <p:attrName>style.visibility</p:attrName>
                                        </p:attrNameLst>
                                      </p:cBhvr>
                                      <p:to>
                                        <p:strVal val="visible"/>
                                      </p:to>
                                    </p:set>
                                    <p:animEffect transition="in" filter="wipe(left)">
                                      <p:cBhvr>
                                        <p:cTn id="77" dur="500"/>
                                        <p:tgtEl>
                                          <p:spTgt spid="2652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5251"/>
                                        </p:tgtEl>
                                        <p:attrNameLst>
                                          <p:attrName>style.visibility</p:attrName>
                                        </p:attrNameLst>
                                      </p:cBhvr>
                                      <p:to>
                                        <p:strVal val="visible"/>
                                      </p:to>
                                    </p:set>
                                    <p:animEffect transition="in" filter="wipe(left)">
                                      <p:cBhvr>
                                        <p:cTn id="82" dur="500"/>
                                        <p:tgtEl>
                                          <p:spTgt spid="2652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637">
                                            <p:txEl>
                                              <p:charRg st="0" end="40"/>
                                            </p:txEl>
                                          </p:spTgt>
                                        </p:tgtEl>
                                        <p:attrNameLst>
                                          <p:attrName>style.visibility</p:attrName>
                                        </p:attrNameLst>
                                      </p:cBhvr>
                                      <p:to>
                                        <p:strVal val="visible"/>
                                      </p:to>
                                    </p:set>
                                    <p:animEffect transition="in" filter="wipe(left)">
                                      <p:cBhvr>
                                        <p:cTn id="87" dur="500"/>
                                        <p:tgtEl>
                                          <p:spTgt spid="25637">
                                            <p:txEl>
                                              <p:charRg st="0" end="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build="p"/>
      <p:bldP spid="25624" grpId="0"/>
      <p:bldP spid="265246" grpId="0"/>
      <p:bldP spid="265250" grpId="0" build="p"/>
      <p:bldP spid="2563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矩形 266241"/>
          <p:cNvSpPr/>
          <p:nvPr/>
        </p:nvSpPr>
        <p:spPr>
          <a:xfrm>
            <a:off x="277813" y="174625"/>
            <a:ext cx="3962400" cy="519113"/>
          </a:xfrm>
          <a:prstGeom prst="rect">
            <a:avLst/>
          </a:prstGeom>
          <a:noFill/>
          <a:ln w="9525">
            <a:noFill/>
          </a:ln>
        </p:spPr>
        <p:txBody>
          <a:bodyPr anchor="t" anchorCtr="0">
            <a:spAutoFit/>
          </a:bodyPr>
          <a:p>
            <a:pPr eaLnBrk="0" hangingPunct="0"/>
            <a:r>
              <a:rPr lang="en-US" altLang="zh-CN" b="0">
                <a:solidFill>
                  <a:srgbClr val="0000FF"/>
                </a:solidFill>
                <a:latin typeface="Times New Roman" panose="02020603050405020304" pitchFamily="18" charset="0"/>
                <a:ea typeface="宋体" panose="02010600030101010101" pitchFamily="2" charset="-122"/>
              </a:rPr>
              <a:t>(3)</a:t>
            </a:r>
            <a:r>
              <a:rPr lang="en-US" altLang="zh-CN">
                <a:solidFill>
                  <a:srgbClr val="0000FF"/>
                </a:solidFill>
                <a:latin typeface="Bookman Old Style" panose="02050604050505020204" pitchFamily="18" charset="0"/>
                <a:ea typeface="宋体" panose="02010600030101010101" pitchFamily="2" charset="-122"/>
              </a:rPr>
              <a:t> </a:t>
            </a:r>
            <a:r>
              <a:rPr lang="zh-CN" altLang="en-US" dirty="0">
                <a:solidFill>
                  <a:srgbClr val="0000FF"/>
                </a:solidFill>
                <a:latin typeface="Bookman Old Style" panose="02050604050505020204" pitchFamily="18" charset="0"/>
                <a:ea typeface="宋体" panose="02010600030101010101" pitchFamily="2" charset="-122"/>
              </a:rPr>
              <a:t>连续带电体的电场</a:t>
            </a:r>
            <a:endParaRPr lang="zh-CN" altLang="en-US" dirty="0">
              <a:solidFill>
                <a:srgbClr val="0000FF"/>
              </a:solidFill>
              <a:latin typeface="Bookman Old Style" panose="02050604050505020204" pitchFamily="18" charset="0"/>
              <a:ea typeface="宋体" panose="02010600030101010101" pitchFamily="2" charset="-122"/>
            </a:endParaRPr>
          </a:p>
        </p:txBody>
      </p:sp>
      <p:sp>
        <p:nvSpPr>
          <p:cNvPr id="26627" name="任意多边形 266243"/>
          <p:cNvSpPr/>
          <p:nvPr/>
        </p:nvSpPr>
        <p:spPr>
          <a:xfrm>
            <a:off x="5543550" y="639763"/>
            <a:ext cx="1349375" cy="1214437"/>
          </a:xfrm>
          <a:custGeom>
            <a:avLst/>
            <a:gdLst/>
            <a:ahLst/>
            <a:cxnLst>
              <a:cxn ang="0">
                <a:pos x="109040" y="607219"/>
              </a:cxn>
              <a:cxn ang="0">
                <a:pos x="763283" y="51459"/>
              </a:cxn>
              <a:cxn ang="0">
                <a:pos x="1253965" y="915974"/>
              </a:cxn>
              <a:cxn ang="0">
                <a:pos x="190821" y="1162978"/>
              </a:cxn>
              <a:cxn ang="0">
                <a:pos x="109040" y="607219"/>
              </a:cxn>
            </a:cxnLst>
            <a:pathLst>
              <a:path w="792" h="944">
                <a:moveTo>
                  <a:pt x="64" y="472"/>
                </a:moveTo>
                <a:cubicBezTo>
                  <a:pt x="120" y="328"/>
                  <a:pt x="336" y="0"/>
                  <a:pt x="448" y="40"/>
                </a:cubicBezTo>
                <a:cubicBezTo>
                  <a:pt x="560" y="80"/>
                  <a:pt x="792" y="568"/>
                  <a:pt x="736" y="712"/>
                </a:cubicBezTo>
                <a:cubicBezTo>
                  <a:pt x="680" y="856"/>
                  <a:pt x="224" y="944"/>
                  <a:pt x="112" y="904"/>
                </a:cubicBezTo>
                <a:cubicBezTo>
                  <a:pt x="0" y="864"/>
                  <a:pt x="8" y="616"/>
                  <a:pt x="64" y="472"/>
                </a:cubicBezTo>
                <a:close/>
              </a:path>
            </a:pathLst>
          </a:custGeom>
          <a:pattFill prst="lgConfetti">
            <a:fgClr>
              <a:srgbClr val="33CC33"/>
            </a:fgClr>
            <a:bgClr>
              <a:srgbClr val="FFFFFF"/>
            </a:bgClr>
          </a:pattFill>
          <a:ln w="9525" cap="flat" cmpd="sng">
            <a:solidFill>
              <a:schemeClr val="tx1"/>
            </a:solidFill>
            <a:prstDash val="solid"/>
            <a:round/>
            <a:headEnd type="none" w="med" len="med"/>
            <a:tailEnd type="none" w="med" len="med"/>
          </a:ln>
        </p:spPr>
        <p:txBody>
          <a:bodyPr/>
          <a:p>
            <a:endParaRPr lang="zh-CN" altLang="en-US"/>
          </a:p>
        </p:txBody>
      </p:sp>
      <p:graphicFrame>
        <p:nvGraphicFramePr>
          <p:cNvPr id="26628" name="对象 266244"/>
          <p:cNvGraphicFramePr/>
          <p:nvPr/>
        </p:nvGraphicFramePr>
        <p:xfrm>
          <a:off x="8075613" y="336550"/>
          <a:ext cx="457200" cy="444500"/>
        </p:xfrm>
        <a:graphic>
          <a:graphicData uri="http://schemas.openxmlformats.org/presentationml/2006/ole">
            <mc:AlternateContent xmlns:mc="http://schemas.openxmlformats.org/markup-compatibility/2006">
              <mc:Choice xmlns:v="urn:schemas-microsoft-com:vml" Requires="v">
                <p:oleObj spid="_x0000_s3116" name="" r:id="rId1" imgW="217170" imgH="217170" progId="Equation.3">
                  <p:embed/>
                </p:oleObj>
              </mc:Choice>
              <mc:Fallback>
                <p:oleObj name="" r:id="rId1" imgW="217170" imgH="217170" progId="Equation.3">
                  <p:embed/>
                  <p:pic>
                    <p:nvPicPr>
                      <p:cNvPr id="0" name="图片 3115"/>
                      <p:cNvPicPr/>
                      <p:nvPr/>
                    </p:nvPicPr>
                    <p:blipFill>
                      <a:blip r:embed="rId2"/>
                      <a:stretch>
                        <a:fillRect/>
                      </a:stretch>
                    </p:blipFill>
                    <p:spPr>
                      <a:xfrm>
                        <a:off x="8075613" y="336550"/>
                        <a:ext cx="457200" cy="444500"/>
                      </a:xfrm>
                      <a:prstGeom prst="rect">
                        <a:avLst/>
                      </a:prstGeom>
                      <a:noFill/>
                      <a:ln w="38100">
                        <a:noFill/>
                        <a:miter/>
                      </a:ln>
                    </p:spPr>
                  </p:pic>
                </p:oleObj>
              </mc:Fallback>
            </mc:AlternateContent>
          </a:graphicData>
        </a:graphic>
      </p:graphicFrame>
      <p:sp>
        <p:nvSpPr>
          <p:cNvPr id="26629" name="椭圆 266245"/>
          <p:cNvSpPr/>
          <p:nvPr/>
        </p:nvSpPr>
        <p:spPr>
          <a:xfrm>
            <a:off x="7940675" y="425450"/>
            <a:ext cx="88900" cy="88900"/>
          </a:xfrm>
          <a:prstGeom prst="ellipse">
            <a:avLst/>
          </a:prstGeom>
          <a:solidFill>
            <a:schemeClr val="tx1"/>
          </a:solidFill>
          <a:ln w="12700" cap="flat" cmpd="sng">
            <a:solidFill>
              <a:schemeClr val="tx1"/>
            </a:solidFill>
            <a:prstDash val="solid"/>
            <a:round/>
            <a:headEnd type="none" w="med" len="med"/>
            <a:tailEnd type="none" w="med" len="lg"/>
          </a:ln>
        </p:spPr>
        <p:txBody>
          <a:bodyPr anchor="t" anchorCtr="0"/>
          <a:p>
            <a:endParaRPr lang="zh-CN" altLang="en-US" dirty="0">
              <a:latin typeface="Arial" panose="020B0604020202020204" pitchFamily="34" charset="0"/>
              <a:ea typeface="宋体" panose="02010600030101010101" pitchFamily="2" charset="-122"/>
            </a:endParaRPr>
          </a:p>
        </p:txBody>
      </p:sp>
      <p:sp>
        <p:nvSpPr>
          <p:cNvPr id="26630" name="文本框 266246"/>
          <p:cNvSpPr txBox="1"/>
          <p:nvPr/>
        </p:nvSpPr>
        <p:spPr>
          <a:xfrm>
            <a:off x="7532688" y="9525"/>
            <a:ext cx="361950" cy="519113"/>
          </a:xfrm>
          <a:prstGeom prst="rect">
            <a:avLst/>
          </a:prstGeom>
          <a:noFill/>
          <a:ln w="9525">
            <a:noFill/>
          </a:ln>
        </p:spPr>
        <p:txBody>
          <a:bodyPr wrap="none" anchor="t" anchorCtr="0">
            <a:spAutoFit/>
          </a:bodyPr>
          <a:p>
            <a:pPr algn="ctr"/>
            <a:r>
              <a:rPr lang="en-US" altLang="zh-CN" i="1">
                <a:latin typeface="Times New Roman" panose="02020603050405020304" pitchFamily="18" charset="0"/>
                <a:ea typeface="宋体" panose="02010600030101010101" pitchFamily="2" charset="-122"/>
              </a:rPr>
              <a:t>p</a:t>
            </a:r>
            <a:endParaRPr lang="en-US" altLang="zh-CN" i="1">
              <a:latin typeface="Times New Roman" panose="02020603050405020304" pitchFamily="18" charset="0"/>
              <a:ea typeface="宋体" panose="02010600030101010101" pitchFamily="2" charset="-122"/>
            </a:endParaRPr>
          </a:p>
        </p:txBody>
      </p:sp>
      <p:sp>
        <p:nvSpPr>
          <p:cNvPr id="26631" name="任意多边形 266247"/>
          <p:cNvSpPr/>
          <p:nvPr/>
        </p:nvSpPr>
        <p:spPr>
          <a:xfrm>
            <a:off x="6186488" y="1236663"/>
            <a:ext cx="225425" cy="180975"/>
          </a:xfrm>
          <a:custGeom>
            <a:avLst/>
            <a:gdLst/>
            <a:ahLst/>
            <a:cxnLst>
              <a:cxn ang="0">
                <a:pos x="30346" y="87902"/>
              </a:cxn>
              <a:cxn ang="0">
                <a:pos x="91037" y="175804"/>
              </a:cxn>
              <a:cxn ang="0">
                <a:pos x="214587" y="58946"/>
              </a:cxn>
              <a:cxn ang="0">
                <a:pos x="30346" y="0"/>
              </a:cxn>
              <a:cxn ang="0">
                <a:pos x="30346" y="87902"/>
              </a:cxn>
            </a:cxnLst>
            <a:pathLst>
              <a:path w="104" h="175">
                <a:moveTo>
                  <a:pt x="14" y="85"/>
                </a:moveTo>
                <a:cubicBezTo>
                  <a:pt x="19" y="113"/>
                  <a:pt x="28" y="175"/>
                  <a:pt x="42" y="170"/>
                </a:cubicBezTo>
                <a:cubicBezTo>
                  <a:pt x="56" y="165"/>
                  <a:pt x="104" y="85"/>
                  <a:pt x="99" y="57"/>
                </a:cubicBezTo>
                <a:cubicBezTo>
                  <a:pt x="94" y="29"/>
                  <a:pt x="28" y="0"/>
                  <a:pt x="14" y="0"/>
                </a:cubicBezTo>
                <a:cubicBezTo>
                  <a:pt x="0" y="0"/>
                  <a:pt x="9" y="57"/>
                  <a:pt x="14" y="85"/>
                </a:cubicBezTo>
                <a:close/>
              </a:path>
            </a:pathLst>
          </a:custGeom>
          <a:solidFill>
            <a:srgbClr val="00FF00"/>
          </a:solidFill>
          <a:ln w="9525" cap="flat" cmpd="sng">
            <a:solidFill>
              <a:schemeClr val="tx1"/>
            </a:solidFill>
            <a:prstDash val="solid"/>
            <a:round/>
            <a:headEnd type="none" w="med" len="med"/>
            <a:tailEnd type="none" w="med" len="med"/>
          </a:ln>
        </p:spPr>
        <p:txBody>
          <a:bodyPr/>
          <a:p>
            <a:endParaRPr lang="zh-CN" altLang="en-US"/>
          </a:p>
        </p:txBody>
      </p:sp>
      <p:sp>
        <p:nvSpPr>
          <p:cNvPr id="26632" name="文本框 266248"/>
          <p:cNvSpPr txBox="1"/>
          <p:nvPr/>
        </p:nvSpPr>
        <p:spPr>
          <a:xfrm>
            <a:off x="5691188" y="1146175"/>
            <a:ext cx="488950" cy="457200"/>
          </a:xfrm>
          <a:prstGeom prst="rect">
            <a:avLst/>
          </a:prstGeom>
          <a:noFill/>
          <a:ln w="9525">
            <a:noFill/>
          </a:ln>
        </p:spPr>
        <p:txBody>
          <a:bodyPr wrap="none" anchor="t" anchorCtr="0">
            <a:spAutoFit/>
          </a:bodyPr>
          <a:p>
            <a:r>
              <a:rPr lang="en-US" altLang="zh-CN" sz="2400" i="1" dirty="0" err="1">
                <a:solidFill>
                  <a:srgbClr val="0000FF"/>
                </a:solidFill>
                <a:latin typeface="Times New Roman" panose="02020603050405020304" pitchFamily="18" charset="0"/>
                <a:ea typeface="宋体" panose="02010600030101010101" pitchFamily="2" charset="-122"/>
              </a:rPr>
              <a:t>dq</a:t>
            </a:r>
            <a:endParaRPr lang="en-US" altLang="zh-CN" sz="2400" i="1">
              <a:solidFill>
                <a:srgbClr val="0000FF"/>
              </a:solidFill>
              <a:latin typeface="Times New Roman" panose="02020603050405020304" pitchFamily="18" charset="0"/>
              <a:ea typeface="宋体" panose="02010600030101010101" pitchFamily="2" charset="-122"/>
            </a:endParaRPr>
          </a:p>
        </p:txBody>
      </p:sp>
      <p:sp>
        <p:nvSpPr>
          <p:cNvPr id="26633" name="直接连接符 266249"/>
          <p:cNvSpPr/>
          <p:nvPr/>
        </p:nvSpPr>
        <p:spPr>
          <a:xfrm flipV="1">
            <a:off x="6321425" y="471488"/>
            <a:ext cx="1620838" cy="809625"/>
          </a:xfrm>
          <a:prstGeom prst="line">
            <a:avLst/>
          </a:prstGeom>
          <a:ln w="9525" cap="flat" cmpd="sng">
            <a:solidFill>
              <a:schemeClr val="tx1"/>
            </a:solidFill>
            <a:prstDash val="solid"/>
            <a:round/>
            <a:headEnd type="none" w="med" len="med"/>
            <a:tailEnd type="triangle" w="med" len="med"/>
          </a:ln>
        </p:spPr>
      </p:sp>
      <p:sp>
        <p:nvSpPr>
          <p:cNvPr id="26634" name="直接连接符 266250"/>
          <p:cNvSpPr/>
          <p:nvPr/>
        </p:nvSpPr>
        <p:spPr>
          <a:xfrm flipV="1">
            <a:off x="8031163" y="201613"/>
            <a:ext cx="450850" cy="225425"/>
          </a:xfrm>
          <a:prstGeom prst="line">
            <a:avLst/>
          </a:prstGeom>
          <a:ln w="28575" cap="flat" cmpd="sng">
            <a:solidFill>
              <a:srgbClr val="FF00FF"/>
            </a:solidFill>
            <a:prstDash val="solid"/>
            <a:round/>
            <a:headEnd type="none" w="med" len="med"/>
            <a:tailEnd type="triangle" w="med" len="med"/>
          </a:ln>
        </p:spPr>
      </p:sp>
      <p:sp>
        <p:nvSpPr>
          <p:cNvPr id="26635" name="直接连接符 266251"/>
          <p:cNvSpPr/>
          <p:nvPr/>
        </p:nvSpPr>
        <p:spPr>
          <a:xfrm flipV="1">
            <a:off x="6321425" y="1055688"/>
            <a:ext cx="450850" cy="225425"/>
          </a:xfrm>
          <a:prstGeom prst="line">
            <a:avLst/>
          </a:prstGeom>
          <a:ln w="9525" cap="flat" cmpd="sng">
            <a:solidFill>
              <a:srgbClr val="FF00FF"/>
            </a:solidFill>
            <a:prstDash val="solid"/>
            <a:round/>
            <a:headEnd type="none" w="med" len="med"/>
            <a:tailEnd type="triangle" w="med" len="med"/>
          </a:ln>
        </p:spPr>
      </p:sp>
      <p:graphicFrame>
        <p:nvGraphicFramePr>
          <p:cNvPr id="26636" name="对象 266252"/>
          <p:cNvGraphicFramePr/>
          <p:nvPr/>
        </p:nvGraphicFramePr>
        <p:xfrm>
          <a:off x="6726238" y="1011238"/>
          <a:ext cx="234950" cy="384175"/>
        </p:xfrm>
        <a:graphic>
          <a:graphicData uri="http://schemas.openxmlformats.org/presentationml/2006/ole">
            <mc:AlternateContent xmlns:mc="http://schemas.openxmlformats.org/markup-compatibility/2006">
              <mc:Choice xmlns:v="urn:schemas-microsoft-com:vml" Requires="v">
                <p:oleObj spid="_x0000_s3117" name="" r:id="rId3" imgW="140970" imgH="230505" progId="Equation.3">
                  <p:embed/>
                </p:oleObj>
              </mc:Choice>
              <mc:Fallback>
                <p:oleObj name="" r:id="rId3" imgW="140970" imgH="230505" progId="Equation.3">
                  <p:embed/>
                  <p:pic>
                    <p:nvPicPr>
                      <p:cNvPr id="0" name="图片 3116"/>
                      <p:cNvPicPr/>
                      <p:nvPr/>
                    </p:nvPicPr>
                    <p:blipFill>
                      <a:blip r:embed="rId4"/>
                      <a:stretch>
                        <a:fillRect/>
                      </a:stretch>
                    </p:blipFill>
                    <p:spPr>
                      <a:xfrm>
                        <a:off x="6726238" y="1011238"/>
                        <a:ext cx="234950" cy="384175"/>
                      </a:xfrm>
                      <a:prstGeom prst="rect">
                        <a:avLst/>
                      </a:prstGeom>
                      <a:noFill/>
                      <a:ln w="38100">
                        <a:noFill/>
                        <a:miter/>
                      </a:ln>
                    </p:spPr>
                  </p:pic>
                </p:oleObj>
              </mc:Fallback>
            </mc:AlternateContent>
          </a:graphicData>
        </a:graphic>
      </p:graphicFrame>
      <p:graphicFrame>
        <p:nvGraphicFramePr>
          <p:cNvPr id="26637" name="对象 266253"/>
          <p:cNvGraphicFramePr/>
          <p:nvPr/>
        </p:nvGraphicFramePr>
        <p:xfrm>
          <a:off x="1692275" y="908050"/>
          <a:ext cx="1963738" cy="873125"/>
        </p:xfrm>
        <a:graphic>
          <a:graphicData uri="http://schemas.openxmlformats.org/presentationml/2006/ole">
            <mc:AlternateContent xmlns:mc="http://schemas.openxmlformats.org/markup-compatibility/2006">
              <mc:Choice xmlns:v="urn:schemas-microsoft-com:vml" Requires="v">
                <p:oleObj spid="_x0000_s3118" name="" r:id="rId5" imgW="940435" imgH="432435" progId="Equation.3">
                  <p:embed/>
                </p:oleObj>
              </mc:Choice>
              <mc:Fallback>
                <p:oleObj name="" r:id="rId5" imgW="940435" imgH="432435" progId="Equation.3">
                  <p:embed/>
                  <p:pic>
                    <p:nvPicPr>
                      <p:cNvPr id="0" name="图片 3117"/>
                      <p:cNvPicPr/>
                      <p:nvPr/>
                    </p:nvPicPr>
                    <p:blipFill>
                      <a:blip r:embed="rId6"/>
                      <a:stretch>
                        <a:fillRect/>
                      </a:stretch>
                    </p:blipFill>
                    <p:spPr>
                      <a:xfrm>
                        <a:off x="1692275" y="908050"/>
                        <a:ext cx="1963738" cy="873125"/>
                      </a:xfrm>
                      <a:prstGeom prst="rect">
                        <a:avLst/>
                      </a:prstGeom>
                      <a:noFill/>
                      <a:ln w="38100">
                        <a:noFill/>
                        <a:miter/>
                      </a:ln>
                    </p:spPr>
                  </p:pic>
                </p:oleObj>
              </mc:Fallback>
            </mc:AlternateContent>
          </a:graphicData>
        </a:graphic>
      </p:graphicFrame>
      <p:graphicFrame>
        <p:nvGraphicFramePr>
          <p:cNvPr id="266255" name="对象 266254"/>
          <p:cNvGraphicFramePr/>
          <p:nvPr/>
        </p:nvGraphicFramePr>
        <p:xfrm>
          <a:off x="1241425" y="1927225"/>
          <a:ext cx="2998788" cy="871538"/>
        </p:xfrm>
        <a:graphic>
          <a:graphicData uri="http://schemas.openxmlformats.org/presentationml/2006/ole">
            <mc:AlternateContent xmlns:mc="http://schemas.openxmlformats.org/markup-compatibility/2006">
              <mc:Choice xmlns:v="urn:schemas-microsoft-com:vml" Requires="v">
                <p:oleObj spid="_x0000_s3119" name="" r:id="rId7" imgW="1624965" imgH="431800" progId="Equation.3">
                  <p:embed/>
                </p:oleObj>
              </mc:Choice>
              <mc:Fallback>
                <p:oleObj name="" r:id="rId7" imgW="1624965" imgH="431800" progId="Equation.3">
                  <p:embed/>
                  <p:pic>
                    <p:nvPicPr>
                      <p:cNvPr id="0" name="图片 3118"/>
                      <p:cNvPicPr/>
                      <p:nvPr/>
                    </p:nvPicPr>
                    <p:blipFill>
                      <a:blip r:embed="rId8"/>
                      <a:stretch>
                        <a:fillRect/>
                      </a:stretch>
                    </p:blipFill>
                    <p:spPr>
                      <a:xfrm>
                        <a:off x="1241425" y="1927225"/>
                        <a:ext cx="2998788" cy="871538"/>
                      </a:xfrm>
                      <a:prstGeom prst="rect">
                        <a:avLst/>
                      </a:prstGeom>
                      <a:noFill/>
                      <a:ln w="38100">
                        <a:noFill/>
                        <a:miter/>
                      </a:ln>
                    </p:spPr>
                  </p:pic>
                </p:oleObj>
              </mc:Fallback>
            </mc:AlternateContent>
          </a:graphicData>
        </a:graphic>
      </p:graphicFrame>
      <p:graphicFrame>
        <p:nvGraphicFramePr>
          <p:cNvPr id="266256" name="对象 266255"/>
          <p:cNvGraphicFramePr/>
          <p:nvPr/>
        </p:nvGraphicFramePr>
        <p:xfrm>
          <a:off x="1152525" y="2970213"/>
          <a:ext cx="4365625" cy="593725"/>
        </p:xfrm>
        <a:graphic>
          <a:graphicData uri="http://schemas.openxmlformats.org/presentationml/2006/ole">
            <mc:AlternateContent xmlns:mc="http://schemas.openxmlformats.org/markup-compatibility/2006">
              <mc:Choice xmlns:v="urn:schemas-microsoft-com:vml" Requires="v">
                <p:oleObj spid="_x0000_s3120" name="" r:id="rId9" imgW="2374900" imgH="279400" progId="Equation.3">
                  <p:embed/>
                </p:oleObj>
              </mc:Choice>
              <mc:Fallback>
                <p:oleObj name="" r:id="rId9" imgW="2374900" imgH="279400" progId="Equation.3">
                  <p:embed/>
                  <p:pic>
                    <p:nvPicPr>
                      <p:cNvPr id="0" name="图片 3119"/>
                      <p:cNvPicPr/>
                      <p:nvPr/>
                    </p:nvPicPr>
                    <p:blipFill>
                      <a:blip r:embed="rId10"/>
                      <a:stretch>
                        <a:fillRect/>
                      </a:stretch>
                    </p:blipFill>
                    <p:spPr>
                      <a:xfrm>
                        <a:off x="1152525" y="2970213"/>
                        <a:ext cx="4365625" cy="593725"/>
                      </a:xfrm>
                      <a:prstGeom prst="rect">
                        <a:avLst/>
                      </a:prstGeom>
                      <a:noFill/>
                      <a:ln w="38100">
                        <a:noFill/>
                        <a:miter/>
                      </a:ln>
                    </p:spPr>
                  </p:pic>
                </p:oleObj>
              </mc:Fallback>
            </mc:AlternateContent>
          </a:graphicData>
        </a:graphic>
      </p:graphicFrame>
      <p:graphicFrame>
        <p:nvGraphicFramePr>
          <p:cNvPr id="266257" name="对象 266256"/>
          <p:cNvGraphicFramePr/>
          <p:nvPr/>
        </p:nvGraphicFramePr>
        <p:xfrm>
          <a:off x="1601788" y="3743325"/>
          <a:ext cx="3208337" cy="609600"/>
        </p:xfrm>
        <a:graphic>
          <a:graphicData uri="http://schemas.openxmlformats.org/presentationml/2006/ole">
            <mc:AlternateContent xmlns:mc="http://schemas.openxmlformats.org/markup-compatibility/2006">
              <mc:Choice xmlns:v="urn:schemas-microsoft-com:vml" Requires="v">
                <p:oleObj spid="_x0000_s3121" name="" r:id="rId11" imgW="1386205" imgH="267335" progId="Equation.3">
                  <p:embed/>
                </p:oleObj>
              </mc:Choice>
              <mc:Fallback>
                <p:oleObj name="" r:id="rId11" imgW="1386205" imgH="267335" progId="Equation.3">
                  <p:embed/>
                  <p:pic>
                    <p:nvPicPr>
                      <p:cNvPr id="0" name="图片 3120"/>
                      <p:cNvPicPr/>
                      <p:nvPr/>
                    </p:nvPicPr>
                    <p:blipFill>
                      <a:blip r:embed="rId12"/>
                      <a:stretch>
                        <a:fillRect/>
                      </a:stretch>
                    </p:blipFill>
                    <p:spPr>
                      <a:xfrm>
                        <a:off x="1601788" y="3743325"/>
                        <a:ext cx="3208337" cy="609600"/>
                      </a:xfrm>
                      <a:prstGeom prst="rect">
                        <a:avLst/>
                      </a:prstGeom>
                      <a:noFill/>
                      <a:ln w="38100">
                        <a:noFill/>
                        <a:miter/>
                      </a:ln>
                    </p:spPr>
                  </p:pic>
                </p:oleObj>
              </mc:Fallback>
            </mc:AlternateContent>
          </a:graphicData>
        </a:graphic>
      </p:graphicFrame>
      <p:sp>
        <p:nvSpPr>
          <p:cNvPr id="266258" name="文本框 266257"/>
          <p:cNvSpPr txBox="1"/>
          <p:nvPr/>
        </p:nvSpPr>
        <p:spPr>
          <a:xfrm>
            <a:off x="646113" y="4306888"/>
            <a:ext cx="7200900" cy="946150"/>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注意上式为矢量体积分</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电荷元随不同的电荷分布应表达为</a:t>
            </a:r>
            <a:endParaRPr lang="zh-CN" altLang="en-US" dirty="0">
              <a:latin typeface="Times New Roman" panose="02020603050405020304" pitchFamily="18" charset="0"/>
              <a:ea typeface="宋体" panose="02010600030101010101" pitchFamily="2" charset="-122"/>
            </a:endParaRPr>
          </a:p>
        </p:txBody>
      </p:sp>
      <p:sp>
        <p:nvSpPr>
          <p:cNvPr id="266259" name="矩形 266258"/>
          <p:cNvSpPr/>
          <p:nvPr/>
        </p:nvSpPr>
        <p:spPr>
          <a:xfrm>
            <a:off x="1962150" y="5408613"/>
            <a:ext cx="4186238" cy="1373187"/>
          </a:xfrm>
          <a:prstGeom prst="rect">
            <a:avLst/>
          </a:prstGeom>
          <a:noFill/>
          <a:ln w="19050">
            <a:noFill/>
          </a:ln>
        </p:spPr>
        <p:txBody>
          <a:bodyPr anchor="t" anchorCtr="0">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体</a:t>
            </a:r>
            <a:r>
              <a:rPr lang="zh-CN" altLang="en-US" dirty="0">
                <a:latin typeface="Times New Roman" panose="02020603050405020304" pitchFamily="18" charset="0"/>
                <a:ea typeface="宋体" panose="02010600030101010101" pitchFamily="2" charset="-122"/>
              </a:rPr>
              <a:t>电荷分布   </a:t>
            </a:r>
            <a:r>
              <a:rPr lang="en-US" altLang="zh-CN" i="1" dirty="0" err="1">
                <a:latin typeface="Times New Roman" panose="02020603050405020304" pitchFamily="18" charset="0"/>
                <a:ea typeface="宋体" panose="02010600030101010101" pitchFamily="2" charset="-122"/>
              </a:rPr>
              <a:t>dq</a:t>
            </a:r>
            <a:r>
              <a:rPr lang="en-US" altLang="zh-CN" i="1">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rPr>
              <a:t> </a:t>
            </a:r>
            <a:r>
              <a:rPr lang="en-US" altLang="zh-CN" i="1" dirty="0" err="1">
                <a:latin typeface="Times New Roman" panose="02020603050405020304" pitchFamily="18" charset="0"/>
                <a:ea typeface="宋体" panose="02010600030101010101" pitchFamily="2" charset="-122"/>
              </a:rPr>
              <a:t>dV</a:t>
            </a:r>
            <a:endParaRPr lang="en-US" altLang="zh-CN" i="1">
              <a:latin typeface="Times New Roman" panose="02020603050405020304" pitchFamily="18" charset="0"/>
              <a:ea typeface="宋体" panose="02010600030101010101" pitchFamily="2" charset="-122"/>
            </a:endParaRPr>
          </a:p>
          <a:p>
            <a:pPr eaLnBrk="0" hangingPunct="0"/>
            <a:r>
              <a:rPr lang="zh-CN" altLang="en-US" dirty="0">
                <a:solidFill>
                  <a:srgbClr val="FF0000"/>
                </a:solidFill>
                <a:latin typeface="Times New Roman" panose="02020603050405020304" pitchFamily="18" charset="0"/>
                <a:ea typeface="宋体" panose="02010600030101010101" pitchFamily="2" charset="-122"/>
              </a:rPr>
              <a:t>面</a:t>
            </a:r>
            <a:r>
              <a:rPr lang="zh-CN" altLang="en-US" dirty="0">
                <a:latin typeface="Times New Roman" panose="02020603050405020304" pitchFamily="18" charset="0"/>
                <a:ea typeface="宋体" panose="02010600030101010101" pitchFamily="2" charset="-122"/>
              </a:rPr>
              <a:t>电荷分布   </a:t>
            </a:r>
            <a:r>
              <a:rPr lang="en-US" altLang="zh-CN" i="1" dirty="0" err="1">
                <a:latin typeface="Times New Roman" panose="02020603050405020304" pitchFamily="18" charset="0"/>
                <a:ea typeface="宋体" panose="02010600030101010101" pitchFamily="2" charset="-122"/>
              </a:rPr>
              <a:t>dq</a:t>
            </a:r>
            <a:r>
              <a:rPr lang="en-US" altLang="zh-CN" i="1">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rPr>
              <a:t> </a:t>
            </a:r>
            <a:r>
              <a:rPr lang="en-US" altLang="zh-CN" i="1" dirty="0" err="1">
                <a:latin typeface="Times New Roman" panose="02020603050405020304" pitchFamily="18" charset="0"/>
                <a:ea typeface="宋体" panose="02010600030101010101" pitchFamily="2" charset="-122"/>
              </a:rPr>
              <a:t>dS</a:t>
            </a:r>
            <a:endParaRPr lang="en-US" altLang="zh-CN" i="1">
              <a:latin typeface="Times New Roman" panose="02020603050405020304" pitchFamily="18" charset="0"/>
              <a:ea typeface="宋体" panose="02010600030101010101" pitchFamily="2" charset="-122"/>
            </a:endParaRPr>
          </a:p>
          <a:p>
            <a:pPr eaLnBrk="0" hangingPunct="0"/>
            <a:r>
              <a:rPr lang="zh-CN" altLang="en-US" dirty="0">
                <a:solidFill>
                  <a:srgbClr val="FF0000"/>
                </a:solidFill>
                <a:latin typeface="Times New Roman" panose="02020603050405020304" pitchFamily="18" charset="0"/>
                <a:ea typeface="宋体" panose="02010600030101010101" pitchFamily="2" charset="-122"/>
              </a:rPr>
              <a:t>线</a:t>
            </a:r>
            <a:r>
              <a:rPr lang="zh-CN" altLang="en-US" dirty="0">
                <a:latin typeface="Times New Roman" panose="02020603050405020304" pitchFamily="18" charset="0"/>
                <a:ea typeface="宋体" panose="02010600030101010101" pitchFamily="2" charset="-122"/>
              </a:rPr>
              <a:t>电荷分布   </a:t>
            </a:r>
            <a:r>
              <a:rPr lang="en-US" altLang="zh-CN" i="1" dirty="0" err="1">
                <a:latin typeface="Times New Roman" panose="02020603050405020304" pitchFamily="18" charset="0"/>
                <a:ea typeface="宋体" panose="02010600030101010101" pitchFamily="2" charset="-122"/>
              </a:rPr>
              <a:t>dq</a:t>
            </a:r>
            <a:r>
              <a:rPr lang="en-US" altLang="zh-CN" i="1">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rPr>
              <a:t> dl </a:t>
            </a:r>
            <a:endParaRPr lang="en-US" altLang="zh-CN" i="1">
              <a:latin typeface="Times New Roman" panose="02020603050405020304" pitchFamily="18" charset="0"/>
              <a:ea typeface="宋体" panose="02010600030101010101" pitchFamily="2" charset="-122"/>
            </a:endParaRPr>
          </a:p>
        </p:txBody>
      </p:sp>
      <p:sp>
        <p:nvSpPr>
          <p:cNvPr id="25618"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pSp>
        <p:nvGrpSpPr>
          <p:cNvPr id="2" name="组合 26659"/>
          <p:cNvGrpSpPr/>
          <p:nvPr/>
        </p:nvGrpSpPr>
        <p:grpSpPr>
          <a:xfrm>
            <a:off x="5876925" y="1538288"/>
            <a:ext cx="2970213" cy="1844675"/>
            <a:chOff x="3532" y="1111"/>
            <a:chExt cx="1871" cy="1162"/>
          </a:xfrm>
        </p:grpSpPr>
        <p:sp>
          <p:nvSpPr>
            <p:cNvPr id="25620" name="任意多边形 266243"/>
            <p:cNvSpPr/>
            <p:nvPr/>
          </p:nvSpPr>
          <p:spPr>
            <a:xfrm>
              <a:off x="3532" y="1508"/>
              <a:ext cx="850" cy="765"/>
            </a:xfrm>
            <a:custGeom>
              <a:avLst/>
              <a:gdLst/>
              <a:ahLst/>
              <a:cxnLst>
                <a:cxn ang="0">
                  <a:pos x="69" y="383"/>
                </a:cxn>
                <a:cxn ang="0">
                  <a:pos x="481" y="32"/>
                </a:cxn>
                <a:cxn ang="0">
                  <a:pos x="790" y="577"/>
                </a:cxn>
                <a:cxn ang="0">
                  <a:pos x="120" y="733"/>
                </a:cxn>
                <a:cxn ang="0">
                  <a:pos x="69" y="383"/>
                </a:cxn>
              </a:cxnLst>
              <a:pathLst>
                <a:path w="792" h="944">
                  <a:moveTo>
                    <a:pt x="64" y="472"/>
                  </a:moveTo>
                  <a:cubicBezTo>
                    <a:pt x="120" y="328"/>
                    <a:pt x="336" y="0"/>
                    <a:pt x="448" y="40"/>
                  </a:cubicBezTo>
                  <a:cubicBezTo>
                    <a:pt x="560" y="80"/>
                    <a:pt x="792" y="568"/>
                    <a:pt x="736" y="712"/>
                  </a:cubicBezTo>
                  <a:cubicBezTo>
                    <a:pt x="680" y="856"/>
                    <a:pt x="224" y="944"/>
                    <a:pt x="112" y="904"/>
                  </a:cubicBezTo>
                  <a:cubicBezTo>
                    <a:pt x="0" y="864"/>
                    <a:pt x="8" y="616"/>
                    <a:pt x="64" y="472"/>
                  </a:cubicBezTo>
                  <a:close/>
                </a:path>
              </a:pathLst>
            </a:custGeom>
            <a:pattFill prst="lgConfetti">
              <a:fgClr>
                <a:srgbClr val="33CC33"/>
              </a:fgClr>
              <a:bgClr>
                <a:srgbClr val="FFFFFF"/>
              </a:bgClr>
            </a:pattFill>
            <a:ln w="9525" cap="flat" cmpd="sng">
              <a:solidFill>
                <a:schemeClr val="tx1"/>
              </a:solidFill>
              <a:prstDash val="solid"/>
              <a:round/>
              <a:headEnd type="none" w="med" len="med"/>
              <a:tailEnd type="none" w="med" len="med"/>
            </a:ln>
          </p:spPr>
          <p:txBody>
            <a:bodyPr/>
            <a:p>
              <a:endParaRPr lang="zh-CN" altLang="en-US"/>
            </a:p>
          </p:txBody>
        </p:sp>
        <p:sp>
          <p:nvSpPr>
            <p:cNvPr id="25621" name="椭圆 266245"/>
            <p:cNvSpPr/>
            <p:nvPr/>
          </p:nvSpPr>
          <p:spPr>
            <a:xfrm>
              <a:off x="5042" y="1373"/>
              <a:ext cx="56" cy="56"/>
            </a:xfrm>
            <a:prstGeom prst="ellipse">
              <a:avLst/>
            </a:prstGeom>
            <a:solidFill>
              <a:schemeClr val="tx1"/>
            </a:solidFill>
            <a:ln w="12700" cap="flat" cmpd="sng">
              <a:solidFill>
                <a:schemeClr val="tx1"/>
              </a:solidFill>
              <a:prstDash val="solid"/>
              <a:round/>
              <a:headEnd type="none" w="med" len="med"/>
              <a:tailEnd type="none" w="med" len="lg"/>
            </a:ln>
          </p:spPr>
          <p:txBody>
            <a:bodyPr anchor="t" anchorCtr="0"/>
            <a:p>
              <a:endParaRPr lang="zh-CN" altLang="en-US" dirty="0">
                <a:latin typeface="Arial" panose="020B0604020202020204" pitchFamily="34" charset="0"/>
                <a:ea typeface="宋体" panose="02010600030101010101" pitchFamily="2" charset="-122"/>
              </a:endParaRPr>
            </a:p>
          </p:txBody>
        </p:sp>
        <p:sp>
          <p:nvSpPr>
            <p:cNvPr id="25622" name="文本框 266246"/>
            <p:cNvSpPr txBox="1"/>
            <p:nvPr/>
          </p:nvSpPr>
          <p:spPr>
            <a:xfrm>
              <a:off x="4785" y="1111"/>
              <a:ext cx="228" cy="327"/>
            </a:xfrm>
            <a:prstGeom prst="rect">
              <a:avLst/>
            </a:prstGeom>
            <a:noFill/>
            <a:ln w="9525">
              <a:noFill/>
            </a:ln>
          </p:spPr>
          <p:txBody>
            <a:bodyPr wrap="none" anchor="t" anchorCtr="0">
              <a:spAutoFit/>
            </a:bodyPr>
            <a:p>
              <a:pPr algn="ctr"/>
              <a:r>
                <a:rPr lang="en-US" altLang="zh-CN" i="1">
                  <a:latin typeface="Times New Roman" panose="02020603050405020304" pitchFamily="18" charset="0"/>
                  <a:ea typeface="宋体" panose="02010600030101010101" pitchFamily="2" charset="-122"/>
                </a:rPr>
                <a:t>p</a:t>
              </a:r>
              <a:endParaRPr lang="en-US" altLang="zh-CN" i="1">
                <a:latin typeface="Times New Roman" panose="02020603050405020304" pitchFamily="18" charset="0"/>
                <a:ea typeface="宋体" panose="02010600030101010101" pitchFamily="2" charset="-122"/>
              </a:endParaRPr>
            </a:p>
          </p:txBody>
        </p:sp>
        <p:sp>
          <p:nvSpPr>
            <p:cNvPr id="25623" name="任意多边形 266247"/>
            <p:cNvSpPr/>
            <p:nvPr/>
          </p:nvSpPr>
          <p:spPr>
            <a:xfrm>
              <a:off x="3937" y="1884"/>
              <a:ext cx="142" cy="114"/>
            </a:xfrm>
            <a:custGeom>
              <a:avLst/>
              <a:gdLst/>
              <a:ahLst/>
              <a:cxnLst>
                <a:cxn ang="0">
                  <a:pos x="19" y="55"/>
                </a:cxn>
                <a:cxn ang="0">
                  <a:pos x="57" y="111"/>
                </a:cxn>
                <a:cxn ang="0">
                  <a:pos x="135" y="37"/>
                </a:cxn>
                <a:cxn ang="0">
                  <a:pos x="19" y="0"/>
                </a:cxn>
                <a:cxn ang="0">
                  <a:pos x="19" y="55"/>
                </a:cxn>
              </a:cxnLst>
              <a:pathLst>
                <a:path w="104" h="175">
                  <a:moveTo>
                    <a:pt x="14" y="85"/>
                  </a:moveTo>
                  <a:cubicBezTo>
                    <a:pt x="19" y="113"/>
                    <a:pt x="28" y="175"/>
                    <a:pt x="42" y="170"/>
                  </a:cubicBezTo>
                  <a:cubicBezTo>
                    <a:pt x="56" y="165"/>
                    <a:pt x="104" y="85"/>
                    <a:pt x="99" y="57"/>
                  </a:cubicBezTo>
                  <a:cubicBezTo>
                    <a:pt x="94" y="29"/>
                    <a:pt x="28" y="0"/>
                    <a:pt x="14" y="0"/>
                  </a:cubicBezTo>
                  <a:cubicBezTo>
                    <a:pt x="0" y="0"/>
                    <a:pt x="9" y="57"/>
                    <a:pt x="14" y="85"/>
                  </a:cubicBezTo>
                  <a:close/>
                </a:path>
              </a:pathLst>
            </a:custGeom>
            <a:solidFill>
              <a:srgbClr val="00FF00"/>
            </a:solidFill>
            <a:ln w="9525" cap="flat" cmpd="sng">
              <a:solidFill>
                <a:schemeClr val="tx1"/>
              </a:solidFill>
              <a:prstDash val="solid"/>
              <a:round/>
              <a:headEnd type="none" w="med" len="med"/>
              <a:tailEnd type="none" w="med" len="med"/>
            </a:ln>
          </p:spPr>
          <p:txBody>
            <a:bodyPr/>
            <a:p>
              <a:endParaRPr lang="zh-CN" altLang="en-US"/>
            </a:p>
          </p:txBody>
        </p:sp>
        <p:sp>
          <p:nvSpPr>
            <p:cNvPr id="25624" name="文本框 266248"/>
            <p:cNvSpPr txBox="1"/>
            <p:nvPr/>
          </p:nvSpPr>
          <p:spPr>
            <a:xfrm>
              <a:off x="3625" y="1827"/>
              <a:ext cx="308" cy="288"/>
            </a:xfrm>
            <a:prstGeom prst="rect">
              <a:avLst/>
            </a:prstGeom>
            <a:noFill/>
            <a:ln w="9525">
              <a:noFill/>
            </a:ln>
          </p:spPr>
          <p:txBody>
            <a:bodyPr wrap="none" anchor="t" anchorCtr="0">
              <a:spAutoFit/>
            </a:bodyPr>
            <a:p>
              <a:r>
                <a:rPr lang="en-US" altLang="zh-CN" sz="2400" i="1" dirty="0" err="1">
                  <a:solidFill>
                    <a:srgbClr val="0000FF"/>
                  </a:solidFill>
                  <a:latin typeface="Times New Roman" panose="02020603050405020304" pitchFamily="18" charset="0"/>
                  <a:ea typeface="宋体" panose="02010600030101010101" pitchFamily="2" charset="-122"/>
                </a:rPr>
                <a:t>dq</a:t>
              </a:r>
              <a:endParaRPr lang="en-US" altLang="zh-CN" sz="2400" i="1">
                <a:solidFill>
                  <a:srgbClr val="0000FF"/>
                </a:solidFill>
                <a:latin typeface="Times New Roman" panose="02020603050405020304" pitchFamily="18" charset="0"/>
                <a:ea typeface="宋体" panose="02010600030101010101" pitchFamily="2" charset="-122"/>
              </a:endParaRPr>
            </a:p>
          </p:txBody>
        </p:sp>
        <p:sp>
          <p:nvSpPr>
            <p:cNvPr id="25625" name="直接连接符 266249"/>
            <p:cNvSpPr/>
            <p:nvPr/>
          </p:nvSpPr>
          <p:spPr>
            <a:xfrm flipV="1">
              <a:off x="4022" y="1402"/>
              <a:ext cx="1021" cy="510"/>
            </a:xfrm>
            <a:prstGeom prst="line">
              <a:avLst/>
            </a:prstGeom>
            <a:ln w="9525" cap="flat" cmpd="sng">
              <a:solidFill>
                <a:schemeClr val="tx1"/>
              </a:solidFill>
              <a:prstDash val="solid"/>
              <a:round/>
              <a:headEnd type="none" w="med" len="med"/>
              <a:tailEnd type="triangle" w="med" len="med"/>
            </a:ln>
          </p:spPr>
        </p:sp>
        <p:sp>
          <p:nvSpPr>
            <p:cNvPr id="25626" name="直接连接符 266250"/>
            <p:cNvSpPr/>
            <p:nvPr/>
          </p:nvSpPr>
          <p:spPr>
            <a:xfrm flipV="1">
              <a:off x="5091" y="1224"/>
              <a:ext cx="284" cy="142"/>
            </a:xfrm>
            <a:prstGeom prst="line">
              <a:avLst/>
            </a:prstGeom>
            <a:ln w="28575" cap="flat" cmpd="sng">
              <a:solidFill>
                <a:srgbClr val="FF00FF"/>
              </a:solidFill>
              <a:prstDash val="solid"/>
              <a:round/>
              <a:headEnd type="none" w="med" len="med"/>
              <a:tailEnd type="triangle" w="med" len="med"/>
            </a:ln>
          </p:spPr>
        </p:sp>
        <p:sp>
          <p:nvSpPr>
            <p:cNvPr id="25627" name="直接连接符 266251"/>
            <p:cNvSpPr/>
            <p:nvPr/>
          </p:nvSpPr>
          <p:spPr>
            <a:xfrm flipV="1">
              <a:off x="4022" y="1770"/>
              <a:ext cx="284" cy="142"/>
            </a:xfrm>
            <a:prstGeom prst="line">
              <a:avLst/>
            </a:prstGeom>
            <a:ln w="9525" cap="flat" cmpd="sng">
              <a:solidFill>
                <a:srgbClr val="FF00FF"/>
              </a:solidFill>
              <a:prstDash val="solid"/>
              <a:round/>
              <a:headEnd type="none" w="med" len="med"/>
              <a:tailEnd type="triangle" w="med" len="med"/>
            </a:ln>
          </p:spPr>
        </p:sp>
        <p:graphicFrame>
          <p:nvGraphicFramePr>
            <p:cNvPr id="25628" name="Object 28"/>
            <p:cNvGraphicFramePr/>
            <p:nvPr/>
          </p:nvGraphicFramePr>
          <p:xfrm>
            <a:off x="4277" y="1742"/>
            <a:ext cx="148" cy="242"/>
          </p:xfrm>
          <a:graphic>
            <a:graphicData uri="http://schemas.openxmlformats.org/presentationml/2006/ole">
              <mc:AlternateContent xmlns:mc="http://schemas.openxmlformats.org/markup-compatibility/2006">
                <mc:Choice xmlns:v="urn:schemas-microsoft-com:vml" Requires="v">
                  <p:oleObj spid="_x0000_s3106" name="" r:id="rId13" imgW="140970" imgH="230505" progId="Equation.3">
                    <p:embed/>
                  </p:oleObj>
                </mc:Choice>
                <mc:Fallback>
                  <p:oleObj name="" r:id="rId13" imgW="140970" imgH="230505" progId="Equation.3">
                    <p:embed/>
                    <p:pic>
                      <p:nvPicPr>
                        <p:cNvPr id="0" name="图片 3105"/>
                        <p:cNvPicPr/>
                        <p:nvPr/>
                      </p:nvPicPr>
                      <p:blipFill>
                        <a:blip r:embed="rId4"/>
                        <a:stretch>
                          <a:fillRect/>
                        </a:stretch>
                      </p:blipFill>
                      <p:spPr>
                        <a:xfrm>
                          <a:off x="4277" y="1742"/>
                          <a:ext cx="148" cy="242"/>
                        </a:xfrm>
                        <a:prstGeom prst="rect">
                          <a:avLst/>
                        </a:prstGeom>
                        <a:noFill/>
                        <a:ln w="38100">
                          <a:noFill/>
                          <a:miter/>
                        </a:ln>
                      </p:spPr>
                    </p:pic>
                  </p:oleObj>
                </mc:Fallback>
              </mc:AlternateContent>
            </a:graphicData>
          </a:graphic>
        </p:graphicFrame>
        <p:sp>
          <p:nvSpPr>
            <p:cNvPr id="25629" name="直接连接符 266250"/>
            <p:cNvSpPr/>
            <p:nvPr/>
          </p:nvSpPr>
          <p:spPr>
            <a:xfrm>
              <a:off x="5063" y="1395"/>
              <a:ext cx="340" cy="142"/>
            </a:xfrm>
            <a:prstGeom prst="line">
              <a:avLst/>
            </a:prstGeom>
            <a:ln w="28575" cap="flat" cmpd="sng">
              <a:solidFill>
                <a:srgbClr val="FF00FF"/>
              </a:solidFill>
              <a:prstDash val="solid"/>
              <a:round/>
              <a:headEnd type="none" w="med" len="med"/>
              <a:tailEnd type="triangle" w="med" len="med"/>
            </a:ln>
          </p:spPr>
        </p:sp>
        <p:sp>
          <p:nvSpPr>
            <p:cNvPr id="25630" name="直接连接符 266250"/>
            <p:cNvSpPr/>
            <p:nvPr/>
          </p:nvSpPr>
          <p:spPr>
            <a:xfrm flipV="1">
              <a:off x="5063" y="1139"/>
              <a:ext cx="142" cy="227"/>
            </a:xfrm>
            <a:prstGeom prst="line">
              <a:avLst/>
            </a:prstGeom>
            <a:ln w="28575" cap="flat" cmpd="sng">
              <a:solidFill>
                <a:srgbClr val="FF00FF"/>
              </a:solidFill>
              <a:prstDash val="solid"/>
              <a:round/>
              <a:headEnd type="none" w="med" len="med"/>
              <a:tailEnd type="triangle" w="med" len="med"/>
            </a:ln>
          </p:spPr>
        </p:sp>
        <p:sp>
          <p:nvSpPr>
            <p:cNvPr id="25631" name="直接连接符 266250"/>
            <p:cNvSpPr/>
            <p:nvPr/>
          </p:nvSpPr>
          <p:spPr>
            <a:xfrm>
              <a:off x="5063" y="1423"/>
              <a:ext cx="142" cy="255"/>
            </a:xfrm>
            <a:prstGeom prst="line">
              <a:avLst/>
            </a:prstGeom>
            <a:ln w="28575" cap="flat" cmpd="sng">
              <a:solidFill>
                <a:srgbClr val="FF00FF"/>
              </a:solidFill>
              <a:prstDash val="solid"/>
              <a:round/>
              <a:headEnd type="none" w="med" len="med"/>
              <a:tailEnd type="triangl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wipe(left)">
                                      <p:cBhvr>
                                        <p:cTn id="7" dur="500"/>
                                        <p:tgtEl>
                                          <p:spTgt spid="2662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blinds(horizontal)">
                                      <p:cBhvr>
                                        <p:cTn id="12" dur="500"/>
                                        <p:tgtEl>
                                          <p:spTgt spid="266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31"/>
                                        </p:tgtEl>
                                        <p:attrNameLst>
                                          <p:attrName>style.visibility</p:attrName>
                                        </p:attrNameLst>
                                      </p:cBhvr>
                                      <p:to>
                                        <p:strVal val="visible"/>
                                      </p:to>
                                    </p:set>
                                    <p:animEffect transition="in" filter="blinds(horizontal)">
                                      <p:cBhvr>
                                        <p:cTn id="17" dur="500"/>
                                        <p:tgtEl>
                                          <p:spTgt spid="266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32"/>
                                        </p:tgtEl>
                                        <p:attrNameLst>
                                          <p:attrName>style.visibility</p:attrName>
                                        </p:attrNameLst>
                                      </p:cBhvr>
                                      <p:to>
                                        <p:strVal val="visible"/>
                                      </p:to>
                                    </p:set>
                                    <p:animEffect transition="in" filter="blinds(horizontal)">
                                      <p:cBhvr>
                                        <p:cTn id="22" dur="500"/>
                                        <p:tgtEl>
                                          <p:spTgt spid="266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29"/>
                                        </p:tgtEl>
                                        <p:attrNameLst>
                                          <p:attrName>style.visibility</p:attrName>
                                        </p:attrNameLst>
                                      </p:cBhvr>
                                      <p:to>
                                        <p:strVal val="visible"/>
                                      </p:to>
                                    </p:set>
                                    <p:animEffect transition="in" filter="blinds(horizontal)">
                                      <p:cBhvr>
                                        <p:cTn id="27" dur="500"/>
                                        <p:tgtEl>
                                          <p:spTgt spid="266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630"/>
                                        </p:tgtEl>
                                        <p:attrNameLst>
                                          <p:attrName>style.visibility</p:attrName>
                                        </p:attrNameLst>
                                      </p:cBhvr>
                                      <p:to>
                                        <p:strVal val="visible"/>
                                      </p:to>
                                    </p:set>
                                    <p:animEffect transition="in" filter="blinds(horizontal)">
                                      <p:cBhvr>
                                        <p:cTn id="32" dur="500"/>
                                        <p:tgtEl>
                                          <p:spTgt spid="266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633"/>
                                        </p:tgtEl>
                                        <p:attrNameLst>
                                          <p:attrName>style.visibility</p:attrName>
                                        </p:attrNameLst>
                                      </p:cBhvr>
                                      <p:to>
                                        <p:strVal val="visible"/>
                                      </p:to>
                                    </p:set>
                                    <p:animEffect transition="in" filter="blinds(horizontal)">
                                      <p:cBhvr>
                                        <p:cTn id="37" dur="500"/>
                                        <p:tgtEl>
                                          <p:spTgt spid="2663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635"/>
                                        </p:tgtEl>
                                        <p:attrNameLst>
                                          <p:attrName>style.visibility</p:attrName>
                                        </p:attrNameLst>
                                      </p:cBhvr>
                                      <p:to>
                                        <p:strVal val="visible"/>
                                      </p:to>
                                    </p:set>
                                    <p:animEffect transition="in" filter="blinds(horizontal)">
                                      <p:cBhvr>
                                        <p:cTn id="42" dur="500"/>
                                        <p:tgtEl>
                                          <p:spTgt spid="2663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636"/>
                                        </p:tgtEl>
                                        <p:attrNameLst>
                                          <p:attrName>style.visibility</p:attrName>
                                        </p:attrNameLst>
                                      </p:cBhvr>
                                      <p:to>
                                        <p:strVal val="visible"/>
                                      </p:to>
                                    </p:set>
                                    <p:animEffect transition="in" filter="blinds(horizontal)">
                                      <p:cBhvr>
                                        <p:cTn id="47" dur="500"/>
                                        <p:tgtEl>
                                          <p:spTgt spid="2663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6634"/>
                                        </p:tgtEl>
                                        <p:attrNameLst>
                                          <p:attrName>style.visibility</p:attrName>
                                        </p:attrNameLst>
                                      </p:cBhvr>
                                      <p:to>
                                        <p:strVal val="visible"/>
                                      </p:to>
                                    </p:set>
                                    <p:animEffect transition="in" filter="blinds(horizontal)">
                                      <p:cBhvr>
                                        <p:cTn id="52" dur="500"/>
                                        <p:tgtEl>
                                          <p:spTgt spid="2663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628"/>
                                        </p:tgtEl>
                                        <p:attrNameLst>
                                          <p:attrName>style.visibility</p:attrName>
                                        </p:attrNameLst>
                                      </p:cBhvr>
                                      <p:to>
                                        <p:strVal val="visible"/>
                                      </p:to>
                                    </p:set>
                                    <p:animEffect transition="in" filter="blinds(horizontal)">
                                      <p:cBhvr>
                                        <p:cTn id="57" dur="500"/>
                                        <p:tgtEl>
                                          <p:spTgt spid="266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6637"/>
                                        </p:tgtEl>
                                        <p:attrNameLst>
                                          <p:attrName>style.visibility</p:attrName>
                                        </p:attrNameLst>
                                      </p:cBhvr>
                                      <p:to>
                                        <p:strVal val="visible"/>
                                      </p:to>
                                    </p:set>
                                    <p:animEffect transition="in" filter="wipe(left)">
                                      <p:cBhvr>
                                        <p:cTn id="62" dur="500"/>
                                        <p:tgtEl>
                                          <p:spTgt spid="2663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linds(horizontal)">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66255"/>
                                        </p:tgtEl>
                                        <p:attrNameLst>
                                          <p:attrName>style.visibility</p:attrName>
                                        </p:attrNameLst>
                                      </p:cBhvr>
                                      <p:to>
                                        <p:strVal val="visible"/>
                                      </p:to>
                                    </p:set>
                                    <p:animEffect transition="in" filter="wipe(left)">
                                      <p:cBhvr>
                                        <p:cTn id="72" dur="500"/>
                                        <p:tgtEl>
                                          <p:spTgt spid="26625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66256"/>
                                        </p:tgtEl>
                                        <p:attrNameLst>
                                          <p:attrName>style.visibility</p:attrName>
                                        </p:attrNameLst>
                                      </p:cBhvr>
                                      <p:to>
                                        <p:strVal val="visible"/>
                                      </p:to>
                                    </p:set>
                                    <p:animEffect transition="in" filter="wipe(left)">
                                      <p:cBhvr>
                                        <p:cTn id="77" dur="500"/>
                                        <p:tgtEl>
                                          <p:spTgt spid="2662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6257"/>
                                        </p:tgtEl>
                                        <p:attrNameLst>
                                          <p:attrName>style.visibility</p:attrName>
                                        </p:attrNameLst>
                                      </p:cBhvr>
                                      <p:to>
                                        <p:strVal val="visible"/>
                                      </p:to>
                                    </p:set>
                                    <p:animEffect transition="in" filter="wipe(left)">
                                      <p:cBhvr>
                                        <p:cTn id="82" dur="500"/>
                                        <p:tgtEl>
                                          <p:spTgt spid="26625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66258">
                                            <p:txEl>
                                              <p:charRg st="0" end="27"/>
                                            </p:txEl>
                                          </p:spTgt>
                                        </p:tgtEl>
                                        <p:attrNameLst>
                                          <p:attrName>style.visibility</p:attrName>
                                        </p:attrNameLst>
                                      </p:cBhvr>
                                      <p:to>
                                        <p:strVal val="visible"/>
                                      </p:to>
                                    </p:set>
                                    <p:animEffect transition="in" filter="wipe(left)">
                                      <p:cBhvr>
                                        <p:cTn id="87" dur="500"/>
                                        <p:tgtEl>
                                          <p:spTgt spid="266258">
                                            <p:txEl>
                                              <p:charRg st="0" end="2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66259">
                                            <p:txEl>
                                              <p:charRg st="0" end="17"/>
                                            </p:txEl>
                                          </p:spTgt>
                                        </p:tgtEl>
                                        <p:attrNameLst>
                                          <p:attrName>style.visibility</p:attrName>
                                        </p:attrNameLst>
                                      </p:cBhvr>
                                      <p:to>
                                        <p:strVal val="visible"/>
                                      </p:to>
                                    </p:set>
                                    <p:animEffect transition="in" filter="wipe(left)">
                                      <p:cBhvr>
                                        <p:cTn id="92" dur="500"/>
                                        <p:tgtEl>
                                          <p:spTgt spid="266259">
                                            <p:txEl>
                                              <p:charRg st="0"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66259">
                                            <p:txEl>
                                              <p:charRg st="17" end="34"/>
                                            </p:txEl>
                                          </p:spTgt>
                                        </p:tgtEl>
                                        <p:attrNameLst>
                                          <p:attrName>style.visibility</p:attrName>
                                        </p:attrNameLst>
                                      </p:cBhvr>
                                      <p:to>
                                        <p:strVal val="visible"/>
                                      </p:to>
                                    </p:set>
                                    <p:animEffect transition="in" filter="wipe(left)">
                                      <p:cBhvr>
                                        <p:cTn id="97" dur="500"/>
                                        <p:tgtEl>
                                          <p:spTgt spid="266259">
                                            <p:txEl>
                                              <p:charRg st="17" end="3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66259">
                                            <p:txEl>
                                              <p:charRg st="34" end="52"/>
                                            </p:txEl>
                                          </p:spTgt>
                                        </p:tgtEl>
                                        <p:attrNameLst>
                                          <p:attrName>style.visibility</p:attrName>
                                        </p:attrNameLst>
                                      </p:cBhvr>
                                      <p:to>
                                        <p:strVal val="visible"/>
                                      </p:to>
                                    </p:set>
                                    <p:animEffect transition="in" filter="wipe(left)">
                                      <p:cBhvr>
                                        <p:cTn id="102" dur="500"/>
                                        <p:tgtEl>
                                          <p:spTgt spid="266259">
                                            <p:txEl>
                                              <p:charRg st="34"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P spid="26627" grpId="0" animBg="1"/>
      <p:bldP spid="26629" grpId="0" animBg="1"/>
      <p:bldP spid="26630" grpId="0"/>
      <p:bldP spid="26631" grpId="0" animBg="1"/>
      <p:bldP spid="26632" grpId="0"/>
      <p:bldP spid="266258" grpId="0" build="p"/>
      <p:bldP spid="26625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267265"/>
          <p:cNvGrpSpPr/>
          <p:nvPr/>
        </p:nvGrpSpPr>
        <p:grpSpPr>
          <a:xfrm>
            <a:off x="547688" y="188913"/>
            <a:ext cx="8596312" cy="952500"/>
            <a:chOff x="106" y="125"/>
            <a:chExt cx="5415" cy="600"/>
          </a:xfrm>
        </p:grpSpPr>
        <p:sp>
          <p:nvSpPr>
            <p:cNvPr id="26626" name="文本框 267266"/>
            <p:cNvSpPr txBox="1"/>
            <p:nvPr/>
          </p:nvSpPr>
          <p:spPr>
            <a:xfrm>
              <a:off x="106" y="125"/>
              <a:ext cx="5415" cy="600"/>
            </a:xfrm>
            <a:prstGeom prst="rect">
              <a:avLst/>
            </a:prstGeom>
            <a:noFill/>
            <a:ln w="9525">
              <a:noFill/>
            </a:ln>
          </p:spPr>
          <p:txBody>
            <a:bodyPr anchor="t" anchorCtr="0">
              <a:spAutoFit/>
            </a:bodyPr>
            <a:p>
              <a:r>
                <a:rPr lang="zh-CN" altLang="en-US" dirty="0">
                  <a:solidFill>
                    <a:srgbClr val="C00000"/>
                  </a:solidFill>
                  <a:latin typeface="Times New Roman" panose="02020603050405020304" pitchFamily="18" charset="0"/>
                  <a:ea typeface="宋体" panose="02010600030101010101" pitchFamily="2" charset="-122"/>
                </a:rPr>
                <a:t>例</a:t>
              </a:r>
              <a:r>
                <a:rPr lang="en-US" altLang="zh-CN" dirty="0">
                  <a:solidFill>
                    <a:srgbClr val="C00000"/>
                  </a:solidFill>
                  <a:latin typeface="Times New Roman" panose="02020603050405020304" pitchFamily="18" charset="0"/>
                  <a:ea typeface="宋体" panose="02010600030101010101" pitchFamily="2" charset="-122"/>
                </a:rPr>
                <a:t>1</a:t>
              </a:r>
              <a:r>
                <a:rPr lang="en-US" altLang="zh-CN">
                  <a:solidFill>
                    <a:srgbClr val="C00000"/>
                  </a:solidFill>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电偶极子</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如图</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一对</a:t>
              </a:r>
              <a:r>
                <a:rPr lang="zh-CN" altLang="en-US" dirty="0">
                  <a:solidFill>
                    <a:srgbClr val="FF3300"/>
                  </a:solidFill>
                  <a:latin typeface="Times New Roman" panose="02020603050405020304" pitchFamily="18" charset="0"/>
                  <a:ea typeface="宋体" panose="02010600030101010101" pitchFamily="2" charset="-122"/>
                </a:rPr>
                <a:t>等量</a:t>
              </a:r>
              <a:r>
                <a:rPr lang="zh-CN" altLang="en-US" dirty="0">
                  <a:latin typeface="Times New Roman" panose="02020603050405020304" pitchFamily="18" charset="0"/>
                  <a:ea typeface="宋体" panose="02010600030101010101" pitchFamily="2" charset="-122"/>
                </a:rPr>
                <a:t>、</a:t>
              </a:r>
              <a:r>
                <a:rPr lang="zh-CN" altLang="en-US" dirty="0">
                  <a:solidFill>
                    <a:srgbClr val="FF3300"/>
                  </a:solidFill>
                  <a:latin typeface="Times New Roman" panose="02020603050405020304" pitchFamily="18" charset="0"/>
                  <a:ea typeface="宋体" panose="02010600030101010101" pitchFamily="2" charset="-122"/>
                </a:rPr>
                <a:t>异号</a:t>
              </a:r>
              <a:r>
                <a:rPr lang="zh-CN" altLang="en-US" dirty="0">
                  <a:latin typeface="Times New Roman" panose="02020603050405020304" pitchFamily="18" charset="0"/>
                  <a:ea typeface="宋体" panose="02010600030101010101" pitchFamily="2" charset="-122"/>
                </a:rPr>
                <a:t>的</a:t>
              </a:r>
              <a:r>
                <a:rPr lang="zh-CN" altLang="en-US" dirty="0">
                  <a:solidFill>
                    <a:srgbClr val="FF3300"/>
                  </a:solidFill>
                  <a:latin typeface="Times New Roman" panose="02020603050405020304" pitchFamily="18" charset="0"/>
                  <a:ea typeface="宋体" panose="02010600030101010101" pitchFamily="2" charset="-122"/>
                </a:rPr>
                <a:t>点电荷</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+q</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q</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 </a:t>
              </a:r>
              <a:r>
                <a:rPr lang="en-US" altLang="zh-CN" i="1">
                  <a:solidFill>
                    <a:srgbClr val="FF3300"/>
                  </a:solidFill>
                  <a:latin typeface="Times New Roman" panose="02020603050405020304" pitchFamily="18" charset="0"/>
                  <a:ea typeface="宋体" panose="02010600030101010101" pitchFamily="2" charset="-122"/>
                </a:rPr>
                <a:t>r</a:t>
              </a:r>
              <a:r>
                <a:rPr lang="en-US" altLang="zh-CN">
                  <a:solidFill>
                    <a:srgbClr val="FF3300"/>
                  </a:solidFill>
                  <a:latin typeface="Times New Roman" panose="02020603050405020304" pitchFamily="18" charset="0"/>
                  <a:ea typeface="宋体" panose="02010600030101010101" pitchFamily="2" charset="-122"/>
                </a:rPr>
                <a:t>&gt;&gt;</a:t>
              </a:r>
              <a:r>
                <a:rPr lang="en-US" altLang="zh-CN" i="1">
                  <a:solidFill>
                    <a:srgbClr val="FF3300"/>
                  </a:solidFill>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时</a:t>
              </a:r>
              <a:r>
                <a:rPr lang="en-US" altLang="zh-CN" i="1">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电偶极矩             </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计算</a:t>
              </a:r>
              <a:r>
                <a:rPr lang="en-US" altLang="zh-CN">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点和</a:t>
              </a:r>
              <a:r>
                <a:rPr lang="en-US" altLang="zh-CN">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点的场强 </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6627" name="对象 267267"/>
            <p:cNvGraphicFramePr/>
            <p:nvPr/>
          </p:nvGraphicFramePr>
          <p:xfrm>
            <a:off x="2105" y="368"/>
            <a:ext cx="794" cy="338"/>
          </p:xfrm>
          <a:graphic>
            <a:graphicData uri="http://schemas.openxmlformats.org/presentationml/2006/ole">
              <mc:AlternateContent xmlns:mc="http://schemas.openxmlformats.org/markup-compatibility/2006">
                <mc:Choice xmlns:v="urn:schemas-microsoft-com:vml" Requires="v">
                  <p:oleObj spid="_x0000_s3107" name="" r:id="rId1" imgW="459105" imgH="242570" progId="Equation.3">
                    <p:embed/>
                  </p:oleObj>
                </mc:Choice>
                <mc:Fallback>
                  <p:oleObj name="" r:id="rId1" imgW="459105" imgH="242570" progId="Equation.3">
                    <p:embed/>
                    <p:pic>
                      <p:nvPicPr>
                        <p:cNvPr id="0" name="图片 3106"/>
                        <p:cNvPicPr/>
                        <p:nvPr/>
                      </p:nvPicPr>
                      <p:blipFill>
                        <a:blip r:embed="rId2"/>
                        <a:stretch>
                          <a:fillRect/>
                        </a:stretch>
                      </p:blipFill>
                      <p:spPr>
                        <a:xfrm>
                          <a:off x="2105" y="368"/>
                          <a:ext cx="794" cy="338"/>
                        </a:xfrm>
                        <a:prstGeom prst="rect">
                          <a:avLst/>
                        </a:prstGeom>
                        <a:noFill/>
                        <a:ln w="38100">
                          <a:noFill/>
                          <a:miter/>
                        </a:ln>
                      </p:spPr>
                    </p:pic>
                  </p:oleObj>
                </mc:Fallback>
              </mc:AlternateContent>
            </a:graphicData>
          </a:graphic>
        </p:graphicFrame>
      </p:grpSp>
      <p:graphicFrame>
        <p:nvGraphicFramePr>
          <p:cNvPr id="27655" name="对象 267271"/>
          <p:cNvGraphicFramePr/>
          <p:nvPr/>
        </p:nvGraphicFramePr>
        <p:xfrm>
          <a:off x="8174038" y="3875088"/>
          <a:ext cx="377825" cy="398462"/>
        </p:xfrm>
        <a:graphic>
          <a:graphicData uri="http://schemas.openxmlformats.org/presentationml/2006/ole">
            <mc:AlternateContent xmlns:mc="http://schemas.openxmlformats.org/markup-compatibility/2006">
              <mc:Choice xmlns:v="urn:schemas-microsoft-com:vml" Requires="v">
                <p:oleObj spid="_x0000_s3108" name="" r:id="rId3" imgW="217170" imgH="229870" progId="Equation.3">
                  <p:embed/>
                </p:oleObj>
              </mc:Choice>
              <mc:Fallback>
                <p:oleObj name="" r:id="rId3" imgW="217170" imgH="229870" progId="Equation.3">
                  <p:embed/>
                  <p:pic>
                    <p:nvPicPr>
                      <p:cNvPr id="0" name="图片 3107"/>
                      <p:cNvPicPr/>
                      <p:nvPr/>
                    </p:nvPicPr>
                    <p:blipFill>
                      <a:blip r:embed="rId4"/>
                      <a:stretch>
                        <a:fillRect/>
                      </a:stretch>
                    </p:blipFill>
                    <p:spPr>
                      <a:xfrm>
                        <a:off x="8174038" y="3875088"/>
                        <a:ext cx="377825" cy="398462"/>
                      </a:xfrm>
                      <a:prstGeom prst="rect">
                        <a:avLst/>
                      </a:prstGeom>
                      <a:noFill/>
                      <a:ln w="38100">
                        <a:noFill/>
                        <a:miter/>
                      </a:ln>
                    </p:spPr>
                  </p:pic>
                </p:oleObj>
              </mc:Fallback>
            </mc:AlternateContent>
          </a:graphicData>
        </a:graphic>
      </p:graphicFrame>
      <p:graphicFrame>
        <p:nvGraphicFramePr>
          <p:cNvPr id="27657" name="对象 267273"/>
          <p:cNvGraphicFramePr/>
          <p:nvPr/>
        </p:nvGraphicFramePr>
        <p:xfrm>
          <a:off x="6732588" y="3830638"/>
          <a:ext cx="377825" cy="398462"/>
        </p:xfrm>
        <a:graphic>
          <a:graphicData uri="http://schemas.openxmlformats.org/presentationml/2006/ole">
            <mc:AlternateContent xmlns:mc="http://schemas.openxmlformats.org/markup-compatibility/2006">
              <mc:Choice xmlns:v="urn:schemas-microsoft-com:vml" Requires="v">
                <p:oleObj spid="_x0000_s3109" name="" r:id="rId5" imgW="217170" imgH="229870" progId="Equation.3">
                  <p:embed/>
                </p:oleObj>
              </mc:Choice>
              <mc:Fallback>
                <p:oleObj name="" r:id="rId5" imgW="217170" imgH="229870" progId="Equation.3">
                  <p:embed/>
                  <p:pic>
                    <p:nvPicPr>
                      <p:cNvPr id="0" name="图片 3108"/>
                      <p:cNvPicPr/>
                      <p:nvPr/>
                    </p:nvPicPr>
                    <p:blipFill>
                      <a:blip r:embed="rId6"/>
                      <a:stretch>
                        <a:fillRect/>
                      </a:stretch>
                    </p:blipFill>
                    <p:spPr>
                      <a:xfrm>
                        <a:off x="6732588" y="3830638"/>
                        <a:ext cx="377825" cy="398462"/>
                      </a:xfrm>
                      <a:prstGeom prst="rect">
                        <a:avLst/>
                      </a:prstGeom>
                      <a:noFill/>
                      <a:ln w="38100">
                        <a:noFill/>
                        <a:miter/>
                      </a:ln>
                    </p:spPr>
                  </p:pic>
                </p:oleObj>
              </mc:Fallback>
            </mc:AlternateContent>
          </a:graphicData>
        </a:graphic>
      </p:graphicFrame>
      <p:graphicFrame>
        <p:nvGraphicFramePr>
          <p:cNvPr id="27659" name="对象 267275"/>
          <p:cNvGraphicFramePr/>
          <p:nvPr/>
        </p:nvGraphicFramePr>
        <p:xfrm>
          <a:off x="7453313" y="3784600"/>
          <a:ext cx="406400" cy="404813"/>
        </p:xfrm>
        <a:graphic>
          <a:graphicData uri="http://schemas.openxmlformats.org/presentationml/2006/ole">
            <mc:AlternateContent xmlns:mc="http://schemas.openxmlformats.org/markup-compatibility/2006">
              <mc:Choice xmlns:v="urn:schemas-microsoft-com:vml" Requires="v">
                <p:oleObj spid="_x0000_s3110" name="" r:id="rId7" imgW="230505" imgH="230505" progId="Equation.3">
                  <p:embed/>
                </p:oleObj>
              </mc:Choice>
              <mc:Fallback>
                <p:oleObj name="" r:id="rId7" imgW="230505" imgH="230505" progId="Equation.3">
                  <p:embed/>
                  <p:pic>
                    <p:nvPicPr>
                      <p:cNvPr id="0" name="图片 3109"/>
                      <p:cNvPicPr/>
                      <p:nvPr/>
                    </p:nvPicPr>
                    <p:blipFill>
                      <a:blip r:embed="rId8"/>
                      <a:stretch>
                        <a:fillRect/>
                      </a:stretch>
                    </p:blipFill>
                    <p:spPr>
                      <a:xfrm>
                        <a:off x="7453313" y="3784600"/>
                        <a:ext cx="406400" cy="404813"/>
                      </a:xfrm>
                      <a:prstGeom prst="rect">
                        <a:avLst/>
                      </a:prstGeom>
                      <a:noFill/>
                      <a:ln w="38100">
                        <a:noFill/>
                        <a:miter/>
                      </a:ln>
                    </p:spPr>
                  </p:pic>
                </p:oleObj>
              </mc:Fallback>
            </mc:AlternateContent>
          </a:graphicData>
        </a:graphic>
      </p:graphicFrame>
      <p:sp>
        <p:nvSpPr>
          <p:cNvPr id="27675" name="直接连接符 267291"/>
          <p:cNvSpPr/>
          <p:nvPr/>
        </p:nvSpPr>
        <p:spPr>
          <a:xfrm>
            <a:off x="7497763" y="4279900"/>
            <a:ext cx="630237" cy="0"/>
          </a:xfrm>
          <a:prstGeom prst="line">
            <a:avLst/>
          </a:prstGeom>
          <a:ln w="28575" cap="flat" cmpd="sng">
            <a:solidFill>
              <a:srgbClr val="0000FF"/>
            </a:solidFill>
            <a:prstDash val="solid"/>
            <a:round/>
            <a:headEnd type="none" w="med" len="med"/>
            <a:tailEnd type="triangle" w="med" len="med"/>
          </a:ln>
        </p:spPr>
      </p:sp>
      <p:sp>
        <p:nvSpPr>
          <p:cNvPr id="27676" name="直接连接符 267292"/>
          <p:cNvSpPr/>
          <p:nvPr/>
        </p:nvSpPr>
        <p:spPr>
          <a:xfrm flipH="1">
            <a:off x="7153275" y="4279900"/>
            <a:ext cx="298450" cy="0"/>
          </a:xfrm>
          <a:prstGeom prst="line">
            <a:avLst/>
          </a:prstGeom>
          <a:ln w="28575" cap="flat" cmpd="sng">
            <a:solidFill>
              <a:srgbClr val="0000FF"/>
            </a:solidFill>
            <a:prstDash val="solid"/>
            <a:round/>
            <a:headEnd type="none" w="med" len="med"/>
            <a:tailEnd type="triangle" w="med" len="med"/>
          </a:ln>
        </p:spPr>
      </p:sp>
      <p:sp>
        <p:nvSpPr>
          <p:cNvPr id="27677" name="直接连接符 267293"/>
          <p:cNvSpPr/>
          <p:nvPr/>
        </p:nvSpPr>
        <p:spPr>
          <a:xfrm>
            <a:off x="7543800" y="4279900"/>
            <a:ext cx="269875" cy="0"/>
          </a:xfrm>
          <a:prstGeom prst="line">
            <a:avLst/>
          </a:prstGeom>
          <a:ln w="28575" cap="flat" cmpd="sng">
            <a:solidFill>
              <a:srgbClr val="FF00FF"/>
            </a:solidFill>
            <a:prstDash val="solid"/>
            <a:round/>
            <a:headEnd type="none" w="med" len="med"/>
            <a:tailEnd type="triangle" w="med" len="med"/>
          </a:ln>
        </p:spPr>
      </p:sp>
      <p:sp>
        <p:nvSpPr>
          <p:cNvPr id="27687" name="文本框 267303"/>
          <p:cNvSpPr txBox="1"/>
          <p:nvPr/>
        </p:nvSpPr>
        <p:spPr>
          <a:xfrm>
            <a:off x="8691563" y="4189413"/>
            <a:ext cx="336550" cy="457200"/>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27690" name="文本框 267306"/>
          <p:cNvSpPr txBox="1"/>
          <p:nvPr/>
        </p:nvSpPr>
        <p:spPr>
          <a:xfrm>
            <a:off x="0" y="996950"/>
            <a:ext cx="7767955" cy="891540"/>
          </a:xfrm>
          <a:prstGeom prst="rect">
            <a:avLst/>
          </a:prstGeom>
          <a:noFill/>
          <a:ln w="9525">
            <a:noFill/>
          </a:ln>
        </p:spPr>
        <p:txBody>
          <a:bodyPr wrap="square" anchor="t" anchorCtr="0">
            <a:spAutoFit/>
          </a:bodyPr>
          <a:p>
            <a:r>
              <a:rPr lang="zh-CN" altLang="en-US" dirty="0">
                <a:solidFill>
                  <a:srgbClr val="C00000"/>
                </a:solidFill>
                <a:latin typeface="Times New Roman" panose="02020603050405020304" pitchFamily="18" charset="0"/>
                <a:ea typeface="宋体" panose="02010600030101010101" pitchFamily="2" charset="-122"/>
              </a:rPr>
              <a:t>解：</a:t>
            </a:r>
            <a:endParaRPr lang="zh-CN" altLang="en-US" dirty="0">
              <a:latin typeface="Times New Roman" panose="02020603050405020304" pitchFamily="18" charset="0"/>
              <a:ea typeface="宋体" panose="02010600030101010101" pitchFamily="2" charset="-122"/>
            </a:endParaRPr>
          </a:p>
          <a:p>
            <a:r>
              <a:rPr lang="zh-CN" altLang="en-US" sz="2400" dirty="0">
                <a:latin typeface="Times New Roman" panose="02020603050405020304" pitchFamily="18" charset="0"/>
                <a:ea typeface="宋体" panose="02010600030101010101" pitchFamily="2" charset="-122"/>
              </a:rPr>
              <a:t>      分析：属于两个点电荷组成的</a:t>
            </a:r>
            <a:r>
              <a:rPr lang="zh-CN" altLang="en-US" sz="2400" dirty="0">
                <a:solidFill>
                  <a:srgbClr val="FF0000"/>
                </a:solidFill>
                <a:latin typeface="Times New Roman" panose="02020603050405020304" pitchFamily="18" charset="0"/>
                <a:ea typeface="宋体" panose="02010600030101010101" pitchFamily="2" charset="-122"/>
              </a:rPr>
              <a:t>点电荷系</a:t>
            </a:r>
            <a:r>
              <a:rPr lang="zh-CN" altLang="en-US" sz="2400" dirty="0">
                <a:latin typeface="Times New Roman" panose="02020603050405020304" pitchFamily="18" charset="0"/>
                <a:ea typeface="宋体" panose="02010600030101010101" pitchFamily="2" charset="-122"/>
              </a:rPr>
              <a:t>统</a:t>
            </a:r>
            <a:endParaRPr lang="zh-CN" altLang="en-US" dirty="0">
              <a:latin typeface="Times New Roman" panose="02020603050405020304" pitchFamily="18" charset="0"/>
              <a:ea typeface="宋体" panose="02010600030101010101" pitchFamily="2" charset="-122"/>
            </a:endParaRPr>
          </a:p>
        </p:txBody>
      </p:sp>
      <p:graphicFrame>
        <p:nvGraphicFramePr>
          <p:cNvPr id="267308" name="对象 267307"/>
          <p:cNvGraphicFramePr/>
          <p:nvPr/>
        </p:nvGraphicFramePr>
        <p:xfrm>
          <a:off x="1422400" y="2619375"/>
          <a:ext cx="1793875" cy="995363"/>
        </p:xfrm>
        <a:graphic>
          <a:graphicData uri="http://schemas.openxmlformats.org/presentationml/2006/ole">
            <mc:AlternateContent xmlns:mc="http://schemas.openxmlformats.org/markup-compatibility/2006">
              <mc:Choice xmlns:v="urn:schemas-microsoft-com:vml" Requires="v">
                <p:oleObj spid="_x0000_s3111" name="" r:id="rId9" imgW="1272540" imgH="572770" progId="Equation.3">
                  <p:embed/>
                </p:oleObj>
              </mc:Choice>
              <mc:Fallback>
                <p:oleObj name="" r:id="rId9" imgW="1272540" imgH="572770" progId="Equation.3">
                  <p:embed/>
                  <p:pic>
                    <p:nvPicPr>
                      <p:cNvPr id="0" name="图片 3110"/>
                      <p:cNvPicPr/>
                      <p:nvPr/>
                    </p:nvPicPr>
                    <p:blipFill>
                      <a:blip r:embed="rId10"/>
                      <a:stretch>
                        <a:fillRect/>
                      </a:stretch>
                    </p:blipFill>
                    <p:spPr>
                      <a:xfrm>
                        <a:off x="1422400" y="2619375"/>
                        <a:ext cx="1793875" cy="995363"/>
                      </a:xfrm>
                      <a:prstGeom prst="rect">
                        <a:avLst/>
                      </a:prstGeom>
                      <a:noFill/>
                      <a:ln w="38100">
                        <a:noFill/>
                        <a:miter/>
                      </a:ln>
                    </p:spPr>
                  </p:pic>
                </p:oleObj>
              </mc:Fallback>
            </mc:AlternateContent>
          </a:graphicData>
        </a:graphic>
      </p:graphicFrame>
      <p:graphicFrame>
        <p:nvGraphicFramePr>
          <p:cNvPr id="267309" name="对象 267308"/>
          <p:cNvGraphicFramePr/>
          <p:nvPr/>
        </p:nvGraphicFramePr>
        <p:xfrm>
          <a:off x="1376363" y="3587750"/>
          <a:ext cx="1941512" cy="1011238"/>
        </p:xfrm>
        <a:graphic>
          <a:graphicData uri="http://schemas.openxmlformats.org/presentationml/2006/ole">
            <mc:AlternateContent xmlns:mc="http://schemas.openxmlformats.org/markup-compatibility/2006">
              <mc:Choice xmlns:v="urn:schemas-microsoft-com:vml" Requires="v">
                <p:oleObj spid="_x0000_s3112" name="" r:id="rId11" imgW="1272540" imgH="572770" progId="Equation.3">
                  <p:embed/>
                </p:oleObj>
              </mc:Choice>
              <mc:Fallback>
                <p:oleObj name="" r:id="rId11" imgW="1272540" imgH="572770" progId="Equation.3">
                  <p:embed/>
                  <p:pic>
                    <p:nvPicPr>
                      <p:cNvPr id="0" name="图片 3111"/>
                      <p:cNvPicPr/>
                      <p:nvPr/>
                    </p:nvPicPr>
                    <p:blipFill>
                      <a:blip r:embed="rId12"/>
                      <a:stretch>
                        <a:fillRect/>
                      </a:stretch>
                    </p:blipFill>
                    <p:spPr>
                      <a:xfrm>
                        <a:off x="1376363" y="3587750"/>
                        <a:ext cx="1941512" cy="1011238"/>
                      </a:xfrm>
                      <a:prstGeom prst="rect">
                        <a:avLst/>
                      </a:prstGeom>
                      <a:noFill/>
                      <a:ln w="38100">
                        <a:noFill/>
                        <a:miter/>
                      </a:ln>
                    </p:spPr>
                  </p:pic>
                </p:oleObj>
              </mc:Fallback>
            </mc:AlternateContent>
          </a:graphicData>
        </a:graphic>
      </p:graphicFrame>
      <p:graphicFrame>
        <p:nvGraphicFramePr>
          <p:cNvPr id="267310" name="对象 267309"/>
          <p:cNvGraphicFramePr/>
          <p:nvPr/>
        </p:nvGraphicFramePr>
        <p:xfrm>
          <a:off x="927100" y="4643438"/>
          <a:ext cx="2992438" cy="1035050"/>
        </p:xfrm>
        <a:graphic>
          <a:graphicData uri="http://schemas.openxmlformats.org/presentationml/2006/ole">
            <mc:AlternateContent xmlns:mc="http://schemas.openxmlformats.org/markup-compatibility/2006">
              <mc:Choice xmlns:v="urn:schemas-microsoft-com:vml" Requires="v">
                <p:oleObj spid="_x0000_s3113" name="" r:id="rId13" imgW="2107565" imgH="571500" progId="Equation.3">
                  <p:embed/>
                </p:oleObj>
              </mc:Choice>
              <mc:Fallback>
                <p:oleObj name="" r:id="rId13" imgW="2107565" imgH="571500" progId="Equation.3">
                  <p:embed/>
                  <p:pic>
                    <p:nvPicPr>
                      <p:cNvPr id="0" name="图片 3112"/>
                      <p:cNvPicPr/>
                      <p:nvPr/>
                    </p:nvPicPr>
                    <p:blipFill>
                      <a:blip r:embed="rId14"/>
                      <a:stretch>
                        <a:fillRect/>
                      </a:stretch>
                    </p:blipFill>
                    <p:spPr>
                      <a:xfrm>
                        <a:off x="927100" y="4643438"/>
                        <a:ext cx="2992438" cy="1035050"/>
                      </a:xfrm>
                      <a:prstGeom prst="rect">
                        <a:avLst/>
                      </a:prstGeom>
                      <a:noFill/>
                      <a:ln w="38100">
                        <a:noFill/>
                        <a:miter/>
                      </a:ln>
                    </p:spPr>
                  </p:pic>
                </p:oleObj>
              </mc:Fallback>
            </mc:AlternateContent>
          </a:graphicData>
        </a:graphic>
      </p:graphicFrame>
      <p:graphicFrame>
        <p:nvGraphicFramePr>
          <p:cNvPr id="267311" name="对象 267310"/>
          <p:cNvGraphicFramePr/>
          <p:nvPr/>
        </p:nvGraphicFramePr>
        <p:xfrm>
          <a:off x="1287463" y="5813425"/>
          <a:ext cx="2774950" cy="1033463"/>
        </p:xfrm>
        <a:graphic>
          <a:graphicData uri="http://schemas.openxmlformats.org/presentationml/2006/ole">
            <mc:AlternateContent xmlns:mc="http://schemas.openxmlformats.org/markup-compatibility/2006">
              <mc:Choice xmlns:v="urn:schemas-microsoft-com:vml" Requires="v">
                <p:oleObj spid="_x0000_s3114" name="" r:id="rId15" imgW="1790065" imgH="571500" progId="Equation.3">
                  <p:embed/>
                </p:oleObj>
              </mc:Choice>
              <mc:Fallback>
                <p:oleObj name="" r:id="rId15" imgW="1790065" imgH="571500" progId="Equation.3">
                  <p:embed/>
                  <p:pic>
                    <p:nvPicPr>
                      <p:cNvPr id="0" name="图片 3113"/>
                      <p:cNvPicPr/>
                      <p:nvPr/>
                    </p:nvPicPr>
                    <p:blipFill>
                      <a:blip r:embed="rId16"/>
                      <a:stretch>
                        <a:fillRect/>
                      </a:stretch>
                    </p:blipFill>
                    <p:spPr>
                      <a:xfrm>
                        <a:off x="1287463" y="5813425"/>
                        <a:ext cx="2774950" cy="1033463"/>
                      </a:xfrm>
                      <a:prstGeom prst="rect">
                        <a:avLst/>
                      </a:prstGeom>
                      <a:noFill/>
                      <a:ln w="38100">
                        <a:noFill/>
                        <a:miter/>
                      </a:ln>
                    </p:spPr>
                  </p:pic>
                </p:oleObj>
              </mc:Fallback>
            </mc:AlternateContent>
          </a:graphicData>
        </a:graphic>
      </p:graphicFrame>
      <p:graphicFrame>
        <p:nvGraphicFramePr>
          <p:cNvPr id="267312" name="对象 267311"/>
          <p:cNvGraphicFramePr/>
          <p:nvPr/>
        </p:nvGraphicFramePr>
        <p:xfrm>
          <a:off x="4859338" y="5302250"/>
          <a:ext cx="3405187" cy="908050"/>
        </p:xfrm>
        <a:graphic>
          <a:graphicData uri="http://schemas.openxmlformats.org/presentationml/2006/ole">
            <mc:AlternateContent xmlns:mc="http://schemas.openxmlformats.org/markup-compatibility/2006">
              <mc:Choice xmlns:v="urn:schemas-microsoft-com:vml" Requires="v">
                <p:oleObj spid="_x0000_s3115" name="" r:id="rId17" imgW="1764665" imgH="431800" progId="Equation.3">
                  <p:embed/>
                </p:oleObj>
              </mc:Choice>
              <mc:Fallback>
                <p:oleObj name="" r:id="rId17" imgW="1764665" imgH="431800" progId="Equation.3">
                  <p:embed/>
                  <p:pic>
                    <p:nvPicPr>
                      <p:cNvPr id="0" name="图片 3114"/>
                      <p:cNvPicPr/>
                      <p:nvPr/>
                    </p:nvPicPr>
                    <p:blipFill>
                      <a:blip r:embed="rId18"/>
                      <a:stretch>
                        <a:fillRect/>
                      </a:stretch>
                    </p:blipFill>
                    <p:spPr>
                      <a:xfrm>
                        <a:off x="4859338" y="5302250"/>
                        <a:ext cx="3405187" cy="908050"/>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6641"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27700" name="直接连接符 27699"/>
          <p:cNvSpPr/>
          <p:nvPr/>
        </p:nvSpPr>
        <p:spPr>
          <a:xfrm>
            <a:off x="8245475" y="4279900"/>
            <a:ext cx="809625" cy="0"/>
          </a:xfrm>
          <a:prstGeom prst="line">
            <a:avLst/>
          </a:prstGeom>
          <a:ln w="9525" cap="flat" cmpd="sng">
            <a:solidFill>
              <a:schemeClr val="tx1"/>
            </a:solidFill>
            <a:prstDash val="solid"/>
            <a:round/>
            <a:headEnd type="none" w="med" len="med"/>
            <a:tailEnd type="triangle" w="med" len="med"/>
          </a:ln>
        </p:spPr>
      </p:sp>
      <p:sp>
        <p:nvSpPr>
          <p:cNvPr id="27702" name="直接连接符 27701"/>
          <p:cNvSpPr/>
          <p:nvPr/>
        </p:nvSpPr>
        <p:spPr>
          <a:xfrm flipV="1">
            <a:off x="5248275" y="1984375"/>
            <a:ext cx="0" cy="1665288"/>
          </a:xfrm>
          <a:prstGeom prst="line">
            <a:avLst/>
          </a:prstGeom>
          <a:ln w="9525" cap="flat" cmpd="sng">
            <a:solidFill>
              <a:schemeClr val="tx1"/>
            </a:solidFill>
            <a:prstDash val="solid"/>
            <a:round/>
            <a:headEnd type="none" w="med" len="med"/>
            <a:tailEnd type="triangle" w="med" len="med"/>
          </a:ln>
        </p:spPr>
      </p:sp>
      <p:sp>
        <p:nvSpPr>
          <p:cNvPr id="27703" name="文本框 267303"/>
          <p:cNvSpPr txBox="1"/>
          <p:nvPr/>
        </p:nvSpPr>
        <p:spPr>
          <a:xfrm>
            <a:off x="5473700" y="1670050"/>
            <a:ext cx="319088" cy="457200"/>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y</a:t>
            </a:r>
            <a:endParaRPr lang="en-US" altLang="zh-CN" sz="2400" i="1">
              <a:latin typeface="Times New Roman" panose="02020603050405020304" pitchFamily="18" charset="0"/>
              <a:ea typeface="宋体" panose="02010600030101010101" pitchFamily="2" charset="-122"/>
            </a:endParaRPr>
          </a:p>
        </p:txBody>
      </p:sp>
      <p:grpSp>
        <p:nvGrpSpPr>
          <p:cNvPr id="3" name="组合 27728"/>
          <p:cNvGrpSpPr/>
          <p:nvPr/>
        </p:nvGrpSpPr>
        <p:grpSpPr>
          <a:xfrm>
            <a:off x="5248275" y="4371975"/>
            <a:ext cx="2205038" cy="908050"/>
            <a:chOff x="3362" y="2813"/>
            <a:chExt cx="1389" cy="572"/>
          </a:xfrm>
        </p:grpSpPr>
        <p:sp>
          <p:nvSpPr>
            <p:cNvPr id="26646" name="直接连接符 267296"/>
            <p:cNvSpPr/>
            <p:nvPr/>
          </p:nvSpPr>
          <p:spPr>
            <a:xfrm>
              <a:off x="3362" y="3039"/>
              <a:ext cx="1389" cy="0"/>
            </a:xfrm>
            <a:prstGeom prst="line">
              <a:avLst/>
            </a:prstGeom>
            <a:ln w="9525" cap="flat" cmpd="sng">
              <a:solidFill>
                <a:schemeClr val="tx1"/>
              </a:solidFill>
              <a:prstDash val="solid"/>
              <a:round/>
              <a:headEnd type="triangle" w="med" len="med"/>
              <a:tailEnd type="triangle" w="med" len="med"/>
            </a:ln>
          </p:spPr>
        </p:sp>
        <p:sp>
          <p:nvSpPr>
            <p:cNvPr id="26647" name="文本框 267300"/>
            <p:cNvSpPr txBox="1"/>
            <p:nvPr/>
          </p:nvSpPr>
          <p:spPr>
            <a:xfrm>
              <a:off x="3979" y="3095"/>
              <a:ext cx="191" cy="290"/>
            </a:xfrm>
            <a:prstGeom prst="rect">
              <a:avLst/>
            </a:prstGeom>
            <a:solidFill>
              <a:schemeClr val="bg1"/>
            </a:solid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26648" name="直接连接符 27703"/>
            <p:cNvSpPr/>
            <p:nvPr/>
          </p:nvSpPr>
          <p:spPr>
            <a:xfrm>
              <a:off x="4751" y="2813"/>
              <a:ext cx="0" cy="226"/>
            </a:xfrm>
            <a:prstGeom prst="line">
              <a:avLst/>
            </a:prstGeom>
            <a:ln w="9525" cap="flat" cmpd="sng">
              <a:solidFill>
                <a:schemeClr val="tx1"/>
              </a:solidFill>
              <a:prstDash val="solid"/>
              <a:round/>
              <a:headEnd type="none" w="med" len="med"/>
              <a:tailEnd type="none" w="med" len="med"/>
            </a:ln>
          </p:spPr>
        </p:sp>
      </p:grpSp>
      <p:grpSp>
        <p:nvGrpSpPr>
          <p:cNvPr id="4" name="组合 27727"/>
          <p:cNvGrpSpPr/>
          <p:nvPr/>
        </p:nvGrpSpPr>
        <p:grpSpPr>
          <a:xfrm>
            <a:off x="4303713" y="2030413"/>
            <a:ext cx="4527550" cy="2800350"/>
            <a:chOff x="2767" y="317"/>
            <a:chExt cx="2852" cy="1764"/>
          </a:xfrm>
        </p:grpSpPr>
        <p:grpSp>
          <p:nvGrpSpPr>
            <p:cNvPr id="26650" name="组合 27710"/>
            <p:cNvGrpSpPr/>
            <p:nvPr/>
          </p:nvGrpSpPr>
          <p:grpSpPr>
            <a:xfrm>
              <a:off x="2767" y="374"/>
              <a:ext cx="2852" cy="1707"/>
              <a:chOff x="2767" y="1195"/>
              <a:chExt cx="2852" cy="1707"/>
            </a:xfrm>
          </p:grpSpPr>
          <p:graphicFrame>
            <p:nvGraphicFramePr>
              <p:cNvPr id="26651" name="对象 267269"/>
              <p:cNvGraphicFramePr/>
              <p:nvPr/>
            </p:nvGraphicFramePr>
            <p:xfrm>
              <a:off x="3452" y="2265"/>
              <a:ext cx="215" cy="283"/>
            </p:xfrm>
            <a:graphic>
              <a:graphicData uri="http://schemas.openxmlformats.org/presentationml/2006/ole">
                <mc:AlternateContent xmlns:mc="http://schemas.openxmlformats.org/markup-compatibility/2006">
                  <mc:Choice xmlns:v="urn:schemas-microsoft-com:vml" Requires="v">
                    <p:oleObj spid="_x0000_s3129" name="" r:id="rId19" imgW="128270" imgH="205105" progId="Equation.3">
                      <p:embed/>
                    </p:oleObj>
                  </mc:Choice>
                  <mc:Fallback>
                    <p:oleObj name="" r:id="rId19" imgW="128270" imgH="205105" progId="Equation.3">
                      <p:embed/>
                      <p:pic>
                        <p:nvPicPr>
                          <p:cNvPr id="0" name="图片 3128"/>
                          <p:cNvPicPr/>
                          <p:nvPr/>
                        </p:nvPicPr>
                        <p:blipFill>
                          <a:blip r:embed="rId20"/>
                          <a:stretch>
                            <a:fillRect/>
                          </a:stretch>
                        </p:blipFill>
                        <p:spPr>
                          <a:xfrm>
                            <a:off x="3452" y="2265"/>
                            <a:ext cx="215" cy="283"/>
                          </a:xfrm>
                          <a:prstGeom prst="rect">
                            <a:avLst/>
                          </a:prstGeom>
                          <a:noFill/>
                          <a:ln w="38100">
                            <a:noFill/>
                            <a:miter/>
                          </a:ln>
                        </p:spPr>
                      </p:pic>
                    </p:oleObj>
                  </mc:Fallback>
                </mc:AlternateContent>
              </a:graphicData>
            </a:graphic>
          </p:graphicFrame>
          <p:sp>
            <p:nvSpPr>
              <p:cNvPr id="26652" name="流程图: 或者 267278"/>
              <p:cNvSpPr/>
              <p:nvPr/>
            </p:nvSpPr>
            <p:spPr>
              <a:xfrm>
                <a:off x="3792" y="2464"/>
                <a:ext cx="170" cy="170"/>
              </a:xfrm>
              <a:prstGeom prst="flowChartOr">
                <a:avLst/>
              </a:prstGeom>
              <a:gradFill rotWithShape="1">
                <a:gsLst>
                  <a:gs pos="0">
                    <a:srgbClr val="CC0000"/>
                  </a:gs>
                  <a:gs pos="100000">
                    <a:srgbClr val="5E0000"/>
                  </a:gs>
                </a:gsLst>
                <a:path path="shape">
                  <a:fillToRect l="50000" t="50000" r="50000" b="50000"/>
                </a:path>
                <a:tileRect/>
              </a:gradFill>
              <a:ln w="28575" cap="flat" cmpd="sng">
                <a:solidFill>
                  <a:schemeClr val="bg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26653" name="组合 267279"/>
              <p:cNvGrpSpPr/>
              <p:nvPr/>
            </p:nvGrpSpPr>
            <p:grpSpPr>
              <a:xfrm>
                <a:off x="2800" y="2464"/>
                <a:ext cx="142" cy="142"/>
                <a:chOff x="4014" y="2982"/>
                <a:chExt cx="425" cy="425"/>
              </a:xfrm>
            </p:grpSpPr>
            <p:sp>
              <p:nvSpPr>
                <p:cNvPr id="26654" name="椭圆 267280"/>
                <p:cNvSpPr/>
                <p:nvPr/>
              </p:nvSpPr>
              <p:spPr>
                <a:xfrm>
                  <a:off x="4014" y="2982"/>
                  <a:ext cx="425" cy="425"/>
                </a:xfrm>
                <a:prstGeom prst="ellipse">
                  <a:avLst/>
                </a:prstGeom>
                <a:gradFill rotWithShape="1">
                  <a:gsLst>
                    <a:gs pos="0">
                      <a:srgbClr val="008000"/>
                    </a:gs>
                    <a:gs pos="100000">
                      <a:srgbClr val="003B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6655" name="直接连接符 267281"/>
                <p:cNvSpPr/>
                <p:nvPr/>
              </p:nvSpPr>
              <p:spPr>
                <a:xfrm>
                  <a:off x="4014" y="3209"/>
                  <a:ext cx="425" cy="0"/>
                </a:xfrm>
                <a:prstGeom prst="line">
                  <a:avLst/>
                </a:prstGeom>
                <a:ln w="28575" cap="flat" cmpd="sng">
                  <a:solidFill>
                    <a:schemeClr val="bg1"/>
                  </a:solidFill>
                  <a:prstDash val="solid"/>
                  <a:round/>
                  <a:headEnd type="none" w="med" len="med"/>
                  <a:tailEnd type="none" w="med" len="med"/>
                </a:ln>
              </p:spPr>
            </p:sp>
          </p:grpSp>
          <p:sp>
            <p:nvSpPr>
              <p:cNvPr id="26656" name="椭圆 267282"/>
              <p:cNvSpPr/>
              <p:nvPr/>
            </p:nvSpPr>
            <p:spPr>
              <a:xfrm>
                <a:off x="4723" y="2500"/>
                <a:ext cx="85" cy="85"/>
              </a:xfrm>
              <a:prstGeom prst="ellipse">
                <a:avLst/>
              </a:prstGeom>
              <a:solidFill>
                <a:srgbClr val="00FF00"/>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6657" name="椭圆 267285"/>
              <p:cNvSpPr/>
              <p:nvPr/>
            </p:nvSpPr>
            <p:spPr>
              <a:xfrm>
                <a:off x="3311" y="1472"/>
                <a:ext cx="85" cy="85"/>
              </a:xfrm>
              <a:prstGeom prst="ellipse">
                <a:avLst/>
              </a:prstGeom>
              <a:solidFill>
                <a:srgbClr val="00FF00"/>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6658" name="直接连接符 267294"/>
              <p:cNvSpPr/>
              <p:nvPr/>
            </p:nvSpPr>
            <p:spPr>
              <a:xfrm>
                <a:off x="3367" y="2549"/>
                <a:ext cx="0" cy="198"/>
              </a:xfrm>
              <a:prstGeom prst="line">
                <a:avLst/>
              </a:prstGeom>
              <a:ln w="9525" cap="flat" cmpd="sng">
                <a:solidFill>
                  <a:schemeClr val="tx1"/>
                </a:solidFill>
                <a:prstDash val="solid"/>
                <a:round/>
                <a:headEnd type="none" w="med" len="med"/>
                <a:tailEnd type="none" w="med" len="med"/>
              </a:ln>
            </p:spPr>
          </p:sp>
          <p:sp>
            <p:nvSpPr>
              <p:cNvPr id="26659" name="直接连接符 267295"/>
              <p:cNvSpPr/>
              <p:nvPr/>
            </p:nvSpPr>
            <p:spPr>
              <a:xfrm>
                <a:off x="4780" y="1195"/>
                <a:ext cx="0" cy="171"/>
              </a:xfrm>
              <a:prstGeom prst="line">
                <a:avLst/>
              </a:prstGeom>
              <a:ln w="9525" cap="flat" cmpd="sng">
                <a:solidFill>
                  <a:schemeClr val="tx1"/>
                </a:solidFill>
                <a:prstDash val="solid"/>
                <a:round/>
                <a:headEnd type="none" w="med" len="med"/>
                <a:tailEnd type="none" w="med" len="med"/>
              </a:ln>
            </p:spPr>
          </p:sp>
          <p:sp>
            <p:nvSpPr>
              <p:cNvPr id="26660" name="文本框 267297"/>
              <p:cNvSpPr txBox="1"/>
              <p:nvPr/>
            </p:nvSpPr>
            <p:spPr>
              <a:xfrm>
                <a:off x="3135" y="2529"/>
                <a:ext cx="228" cy="288"/>
              </a:xfrm>
              <a:prstGeom prst="rect">
                <a:avLst/>
              </a:prstGeom>
              <a:noFill/>
              <a:ln w="9525">
                <a:noFill/>
              </a:ln>
            </p:spPr>
            <p:txBody>
              <a:bodyPr anchor="t" anchorCtr="0">
                <a:spAutoFit/>
              </a:bodyPr>
              <a:p>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26661" name="文本框 267298"/>
              <p:cNvSpPr txBox="1"/>
              <p:nvPr/>
            </p:nvSpPr>
            <p:spPr>
              <a:xfrm>
                <a:off x="3390" y="1395"/>
                <a:ext cx="244"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B</a:t>
                </a:r>
                <a:endParaRPr lang="en-US" altLang="zh-CN" sz="2400">
                  <a:latin typeface="Times New Roman" panose="02020603050405020304" pitchFamily="18" charset="0"/>
                  <a:ea typeface="宋体" panose="02010600030101010101" pitchFamily="2" charset="-122"/>
                </a:endParaRPr>
              </a:p>
            </p:txBody>
          </p:sp>
          <p:sp>
            <p:nvSpPr>
              <p:cNvPr id="26662" name="文本框 267299"/>
              <p:cNvSpPr txBox="1"/>
              <p:nvPr/>
            </p:nvSpPr>
            <p:spPr>
              <a:xfrm>
                <a:off x="4779" y="2614"/>
                <a:ext cx="255"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A</a:t>
                </a:r>
                <a:endParaRPr lang="en-US" altLang="zh-CN" sz="2400">
                  <a:latin typeface="Times New Roman" panose="02020603050405020304" pitchFamily="18" charset="0"/>
                  <a:ea typeface="宋体" panose="02010600030101010101" pitchFamily="2" charset="-122"/>
                </a:endParaRPr>
              </a:p>
            </p:txBody>
          </p:sp>
          <p:sp>
            <p:nvSpPr>
              <p:cNvPr id="26663" name="直接连接符 267305"/>
              <p:cNvSpPr/>
              <p:nvPr/>
            </p:nvSpPr>
            <p:spPr>
              <a:xfrm>
                <a:off x="2941" y="2549"/>
                <a:ext cx="851" cy="0"/>
              </a:xfrm>
              <a:prstGeom prst="line">
                <a:avLst/>
              </a:prstGeom>
              <a:ln w="28575" cap="flat" cmpd="sng">
                <a:solidFill>
                  <a:srgbClr val="FF00FF"/>
                </a:solidFill>
                <a:prstDash val="solid"/>
                <a:round/>
                <a:headEnd type="none" w="med" len="med"/>
                <a:tailEnd type="triangle" w="med" len="med"/>
              </a:ln>
            </p:spPr>
          </p:sp>
          <p:sp>
            <p:nvSpPr>
              <p:cNvPr id="26664" name="直接连接符 27724"/>
              <p:cNvSpPr/>
              <p:nvPr/>
            </p:nvSpPr>
            <p:spPr>
              <a:xfrm>
                <a:off x="3363" y="1561"/>
                <a:ext cx="0" cy="1219"/>
              </a:xfrm>
              <a:prstGeom prst="line">
                <a:avLst/>
              </a:prstGeom>
              <a:ln w="9525" cap="flat" cmpd="sng">
                <a:solidFill>
                  <a:schemeClr val="tx1"/>
                </a:solidFill>
                <a:prstDash val="solid"/>
                <a:round/>
                <a:headEnd type="none" w="med" len="med"/>
                <a:tailEnd type="none" w="med" len="med"/>
              </a:ln>
            </p:spPr>
          </p:sp>
          <p:sp>
            <p:nvSpPr>
              <p:cNvPr id="26665" name="直接连接符 27725"/>
              <p:cNvSpPr/>
              <p:nvPr/>
            </p:nvSpPr>
            <p:spPr>
              <a:xfrm>
                <a:off x="2767" y="2553"/>
                <a:ext cx="2852" cy="0"/>
              </a:xfrm>
              <a:prstGeom prst="line">
                <a:avLst/>
              </a:prstGeom>
              <a:ln w="9525" cap="flat" cmpd="sng">
                <a:solidFill>
                  <a:schemeClr val="tx1"/>
                </a:solidFill>
                <a:prstDash val="solid"/>
                <a:round/>
                <a:headEnd type="none" w="med" len="med"/>
                <a:tailEnd type="none" w="med" len="med"/>
              </a:ln>
            </p:spPr>
          </p:sp>
        </p:grpSp>
        <p:sp>
          <p:nvSpPr>
            <p:cNvPr id="26666" name="矩形 27726"/>
            <p:cNvSpPr/>
            <p:nvPr/>
          </p:nvSpPr>
          <p:spPr>
            <a:xfrm>
              <a:off x="4694" y="317"/>
              <a:ext cx="255" cy="284"/>
            </a:xfrm>
            <a:prstGeom prst="rect">
              <a:avLst/>
            </a:prstGeom>
            <a:solidFill>
              <a:schemeClr val="bg1"/>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5" name="文本框 267306"/>
          <p:cNvSpPr txBox="1"/>
          <p:nvPr/>
        </p:nvSpPr>
        <p:spPr>
          <a:xfrm>
            <a:off x="-48895" y="2019300"/>
            <a:ext cx="5135245" cy="521970"/>
          </a:xfrm>
          <a:prstGeom prst="rect">
            <a:avLst/>
          </a:prstGeom>
          <a:noFill/>
          <a:ln w="9525">
            <a:noFill/>
          </a:ln>
        </p:spPr>
        <p:txBody>
          <a:bodyPr wrap="square" anchor="t" anchorCtr="0">
            <a:spAutoFit/>
          </a:bodyPr>
          <a:p>
            <a:r>
              <a:rPr lang="zh-CN" altLang="en-US" dirty="0">
                <a:solidFill>
                  <a:srgbClr val="CC0000"/>
                </a:solidFill>
                <a:latin typeface="Times New Roman" panose="02020603050405020304" pitchFamily="18" charset="0"/>
                <a:ea typeface="宋体" panose="02010600030101010101" pitchFamily="2" charset="-122"/>
              </a:rPr>
              <a:t>对</a:t>
            </a:r>
            <a:r>
              <a:rPr lang="en-US" altLang="zh-CN" i="1">
                <a:solidFill>
                  <a:srgbClr val="CC0000"/>
                </a:solidFill>
                <a:latin typeface="Times New Roman" panose="02020603050405020304" pitchFamily="18" charset="0"/>
                <a:ea typeface="宋体" panose="02010600030101010101" pitchFamily="2" charset="-122"/>
              </a:rPr>
              <a:t>A</a:t>
            </a:r>
            <a:r>
              <a:rPr lang="zh-CN" altLang="en-US" dirty="0">
                <a:solidFill>
                  <a:srgbClr val="CC0000"/>
                </a:solidFill>
                <a:latin typeface="Times New Roman" panose="02020603050405020304" pitchFamily="18" charset="0"/>
                <a:ea typeface="宋体" panose="02010600030101010101" pitchFamily="2" charset="-122"/>
              </a:rPr>
              <a:t>点：</a:t>
            </a:r>
            <a:r>
              <a:rPr lang="zh-CN" altLang="en-US" dirty="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q</a:t>
            </a:r>
            <a:r>
              <a:rPr lang="zh-CN" altLang="en-US" dirty="0">
                <a:latin typeface="Times New Roman" panose="02020603050405020304" pitchFamily="18" charset="0"/>
                <a:ea typeface="宋体" panose="02010600030101010101" pitchFamily="2" charset="-122"/>
              </a:rPr>
              <a:t>和</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q</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的场强 分别为</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90">
                                            <p:txEl>
                                              <p:charRg st="0" end="3"/>
                                            </p:txEl>
                                          </p:spTgt>
                                        </p:tgtEl>
                                        <p:attrNameLst>
                                          <p:attrName>style.visibility</p:attrName>
                                        </p:attrNameLst>
                                      </p:cBhvr>
                                      <p:to>
                                        <p:strVal val="visible"/>
                                      </p:to>
                                    </p:set>
                                    <p:animEffect transition="in" filter="wipe(left)">
                                      <p:cBhvr>
                                        <p:cTn id="17" dur="500"/>
                                        <p:tgtEl>
                                          <p:spTgt spid="27690">
                                            <p:txEl>
                                              <p:charRg st="0"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90">
                                            <p:txEl>
                                              <p:charRg st="3" end="30"/>
                                            </p:txEl>
                                          </p:spTgt>
                                        </p:tgtEl>
                                        <p:attrNameLst>
                                          <p:attrName>style.visibility</p:attrName>
                                        </p:attrNameLst>
                                      </p:cBhvr>
                                      <p:to>
                                        <p:strVal val="visible"/>
                                      </p:to>
                                    </p:set>
                                    <p:animEffect transition="in" filter="wipe(left)">
                                      <p:cBhvr>
                                        <p:cTn id="22" dur="500"/>
                                        <p:tgtEl>
                                          <p:spTgt spid="27690">
                                            <p:txEl>
                                              <p:charRg st="3" end="3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700"/>
                                        </p:tgtEl>
                                        <p:attrNameLst>
                                          <p:attrName>style.visibility</p:attrName>
                                        </p:attrNameLst>
                                      </p:cBhvr>
                                      <p:to>
                                        <p:strVal val="visible"/>
                                      </p:to>
                                    </p:set>
                                    <p:animEffect transition="in" filter="blinds(horizontal)">
                                      <p:cBhvr>
                                        <p:cTn id="31" dur="500"/>
                                        <p:tgtEl>
                                          <p:spTgt spid="2770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7687"/>
                                        </p:tgtEl>
                                        <p:attrNameLst>
                                          <p:attrName>style.visibility</p:attrName>
                                        </p:attrNameLst>
                                      </p:cBhvr>
                                      <p:to>
                                        <p:strVal val="visible"/>
                                      </p:to>
                                    </p:set>
                                    <p:animEffect transition="in" filter="blinds(horizontal)">
                                      <p:cBhvr>
                                        <p:cTn id="36" dur="500"/>
                                        <p:tgtEl>
                                          <p:spTgt spid="2768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7702"/>
                                        </p:tgtEl>
                                        <p:attrNameLst>
                                          <p:attrName>style.visibility</p:attrName>
                                        </p:attrNameLst>
                                      </p:cBhvr>
                                      <p:to>
                                        <p:strVal val="visible"/>
                                      </p:to>
                                    </p:set>
                                    <p:animEffect transition="in" filter="blinds(horizontal)">
                                      <p:cBhvr>
                                        <p:cTn id="41" dur="500"/>
                                        <p:tgtEl>
                                          <p:spTgt spid="2770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7703"/>
                                        </p:tgtEl>
                                        <p:attrNameLst>
                                          <p:attrName>style.visibility</p:attrName>
                                        </p:attrNameLst>
                                      </p:cBhvr>
                                      <p:to>
                                        <p:strVal val="visible"/>
                                      </p:to>
                                    </p:set>
                                    <p:animEffect transition="in" filter="blinds(horizontal)">
                                      <p:cBhvr>
                                        <p:cTn id="46" dur="500"/>
                                        <p:tgtEl>
                                          <p:spTgt spid="2770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linds(horizontal)">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7675"/>
                                        </p:tgtEl>
                                        <p:attrNameLst>
                                          <p:attrName>style.visibility</p:attrName>
                                        </p:attrNameLst>
                                      </p:cBhvr>
                                      <p:to>
                                        <p:strVal val="visible"/>
                                      </p:to>
                                    </p:set>
                                    <p:animEffect transition="in" filter="blinds(horizontal)">
                                      <p:cBhvr>
                                        <p:cTn id="56" dur="500"/>
                                        <p:tgtEl>
                                          <p:spTgt spid="2767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7655"/>
                                        </p:tgtEl>
                                        <p:attrNameLst>
                                          <p:attrName>style.visibility</p:attrName>
                                        </p:attrNameLst>
                                      </p:cBhvr>
                                      <p:to>
                                        <p:strVal val="visible"/>
                                      </p:to>
                                    </p:set>
                                    <p:animEffect transition="in" filter="blinds(horizontal)">
                                      <p:cBhvr>
                                        <p:cTn id="61" dur="500"/>
                                        <p:tgtEl>
                                          <p:spTgt spid="276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7308"/>
                                        </p:tgtEl>
                                        <p:attrNameLst>
                                          <p:attrName>style.visibility</p:attrName>
                                        </p:attrNameLst>
                                      </p:cBhvr>
                                      <p:to>
                                        <p:strVal val="visible"/>
                                      </p:to>
                                    </p:set>
                                    <p:animEffect transition="in" filter="wipe(left)">
                                      <p:cBhvr>
                                        <p:cTn id="66" dur="500"/>
                                        <p:tgtEl>
                                          <p:spTgt spid="26730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7676"/>
                                        </p:tgtEl>
                                        <p:attrNameLst>
                                          <p:attrName>style.visibility</p:attrName>
                                        </p:attrNameLst>
                                      </p:cBhvr>
                                      <p:to>
                                        <p:strVal val="visible"/>
                                      </p:to>
                                    </p:set>
                                    <p:animEffect transition="in" filter="blinds(horizontal)">
                                      <p:cBhvr>
                                        <p:cTn id="71" dur="500"/>
                                        <p:tgtEl>
                                          <p:spTgt spid="2767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7657"/>
                                        </p:tgtEl>
                                        <p:attrNameLst>
                                          <p:attrName>style.visibility</p:attrName>
                                        </p:attrNameLst>
                                      </p:cBhvr>
                                      <p:to>
                                        <p:strVal val="visible"/>
                                      </p:to>
                                    </p:set>
                                    <p:animEffect transition="in" filter="blinds(horizontal)">
                                      <p:cBhvr>
                                        <p:cTn id="76" dur="500"/>
                                        <p:tgtEl>
                                          <p:spTgt spid="276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67309"/>
                                        </p:tgtEl>
                                        <p:attrNameLst>
                                          <p:attrName>style.visibility</p:attrName>
                                        </p:attrNameLst>
                                      </p:cBhvr>
                                      <p:to>
                                        <p:strVal val="visible"/>
                                      </p:to>
                                    </p:set>
                                    <p:animEffect transition="in" filter="wipe(left)">
                                      <p:cBhvr>
                                        <p:cTn id="81" dur="500"/>
                                        <p:tgtEl>
                                          <p:spTgt spid="267309"/>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7677"/>
                                        </p:tgtEl>
                                        <p:attrNameLst>
                                          <p:attrName>style.visibility</p:attrName>
                                        </p:attrNameLst>
                                      </p:cBhvr>
                                      <p:to>
                                        <p:strVal val="visible"/>
                                      </p:to>
                                    </p:set>
                                    <p:animEffect transition="in" filter="blinds(horizontal)">
                                      <p:cBhvr>
                                        <p:cTn id="86" dur="500"/>
                                        <p:tgtEl>
                                          <p:spTgt spid="27677"/>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27659"/>
                                        </p:tgtEl>
                                        <p:attrNameLst>
                                          <p:attrName>style.visibility</p:attrName>
                                        </p:attrNameLst>
                                      </p:cBhvr>
                                      <p:to>
                                        <p:strVal val="visible"/>
                                      </p:to>
                                    </p:set>
                                    <p:animEffect transition="in" filter="blinds(horizontal)">
                                      <p:cBhvr>
                                        <p:cTn id="91" dur="500"/>
                                        <p:tgtEl>
                                          <p:spTgt spid="27659"/>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32" fill="hold" nodeType="clickEffect">
                                  <p:stCondLst>
                                    <p:cond delay="0"/>
                                  </p:stCondLst>
                                  <p:childTnLst>
                                    <p:set>
                                      <p:cBhvr>
                                        <p:cTn id="95" dur="1" fill="hold">
                                          <p:stCondLst>
                                            <p:cond delay="0"/>
                                          </p:stCondLst>
                                        </p:cTn>
                                        <p:tgtEl>
                                          <p:spTgt spid="267310"/>
                                        </p:tgtEl>
                                        <p:attrNameLst>
                                          <p:attrName>style.visibility</p:attrName>
                                        </p:attrNameLst>
                                      </p:cBhvr>
                                      <p:to>
                                        <p:strVal val="visible"/>
                                      </p:to>
                                    </p:set>
                                    <p:animEffect transition="in" filter="box(out)">
                                      <p:cBhvr>
                                        <p:cTn id="96" dur="500"/>
                                        <p:tgtEl>
                                          <p:spTgt spid="267310"/>
                                        </p:tgtEl>
                                      </p:cBhvr>
                                    </p:animEffect>
                                  </p:childTnLst>
                                </p:cTn>
                              </p:par>
                            </p:childTnLst>
                          </p:cTn>
                        </p:par>
                      </p:childTnLst>
                    </p:cTn>
                  </p:par>
                  <p:par>
                    <p:cTn id="97" fill="hold">
                      <p:stCondLst>
                        <p:cond delay="indefinite"/>
                      </p:stCondLst>
                      <p:childTnLst>
                        <p:par>
                          <p:cTn id="98" fill="hold">
                            <p:stCondLst>
                              <p:cond delay="0"/>
                            </p:stCondLst>
                            <p:childTnLst>
                              <p:par>
                                <p:cTn id="99" presetID="4" presetClass="entr" presetSubtype="32" fill="hold" nodeType="clickEffect">
                                  <p:stCondLst>
                                    <p:cond delay="0"/>
                                  </p:stCondLst>
                                  <p:childTnLst>
                                    <p:set>
                                      <p:cBhvr>
                                        <p:cTn id="100" dur="1" fill="hold">
                                          <p:stCondLst>
                                            <p:cond delay="0"/>
                                          </p:stCondLst>
                                        </p:cTn>
                                        <p:tgtEl>
                                          <p:spTgt spid="267311"/>
                                        </p:tgtEl>
                                        <p:attrNameLst>
                                          <p:attrName>style.visibility</p:attrName>
                                        </p:attrNameLst>
                                      </p:cBhvr>
                                      <p:to>
                                        <p:strVal val="visible"/>
                                      </p:to>
                                    </p:set>
                                    <p:animEffect transition="in" filter="box(out)">
                                      <p:cBhvr>
                                        <p:cTn id="101" dur="500"/>
                                        <p:tgtEl>
                                          <p:spTgt spid="26731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67312"/>
                                        </p:tgtEl>
                                        <p:attrNameLst>
                                          <p:attrName>style.visibility</p:attrName>
                                        </p:attrNameLst>
                                      </p:cBhvr>
                                      <p:to>
                                        <p:strVal val="visible"/>
                                      </p:to>
                                    </p:set>
                                    <p:animEffect transition="in" filter="wipe(left)">
                                      <p:cBhvr>
                                        <p:cTn id="106" dur="500"/>
                                        <p:tgtEl>
                                          <p:spTgt spid="267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7" grpId="0"/>
      <p:bldP spid="27690" grpId="0" uiExpand="1" build="p"/>
      <p:bldP spid="2770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文本框 268289"/>
          <p:cNvSpPr txBox="1"/>
          <p:nvPr/>
        </p:nvSpPr>
        <p:spPr>
          <a:xfrm>
            <a:off x="431800" y="200025"/>
            <a:ext cx="1492250" cy="519113"/>
          </a:xfrm>
          <a:prstGeom prst="rect">
            <a:avLst/>
          </a:prstGeom>
          <a:noFill/>
          <a:ln w="9525">
            <a:noFill/>
          </a:ln>
        </p:spPr>
        <p:txBody>
          <a:bodyPr wrap="none" anchor="t" anchorCtr="0">
            <a:spAutoFit/>
          </a:bodyPr>
          <a:p>
            <a:pPr>
              <a:buClr>
                <a:srgbClr val="FF0066"/>
              </a:buClr>
            </a:pPr>
            <a:r>
              <a:rPr lang="zh-CN" altLang="en-US" dirty="0">
                <a:solidFill>
                  <a:srgbClr val="CC0000"/>
                </a:solidFill>
                <a:latin typeface="宋体" panose="02010600030101010101" pitchFamily="2" charset="-122"/>
                <a:ea typeface="宋体" panose="02010600030101010101" pitchFamily="2" charset="-122"/>
              </a:rPr>
              <a:t>对</a:t>
            </a:r>
            <a:r>
              <a:rPr lang="en-US" altLang="zh-CN" i="1">
                <a:solidFill>
                  <a:srgbClr val="CC0000"/>
                </a:solidFill>
                <a:latin typeface="Times New Roman" panose="02020603050405020304" pitchFamily="18" charset="0"/>
                <a:ea typeface="宋体" panose="02010600030101010101" pitchFamily="2" charset="-122"/>
              </a:rPr>
              <a:t>B</a:t>
            </a:r>
            <a:r>
              <a:rPr lang="zh-CN" altLang="en-US" dirty="0">
                <a:solidFill>
                  <a:srgbClr val="CC0000"/>
                </a:solidFill>
                <a:latin typeface="宋体" panose="02010600030101010101" pitchFamily="2" charset="-122"/>
                <a:ea typeface="宋体" panose="02010600030101010101" pitchFamily="2" charset="-122"/>
              </a:rPr>
              <a:t>点：</a:t>
            </a:r>
            <a:endParaRPr lang="zh-CN" altLang="en-US" dirty="0">
              <a:solidFill>
                <a:srgbClr val="CC0000"/>
              </a:solidFill>
              <a:latin typeface="Times New Roman" panose="02020603050405020304" pitchFamily="18" charset="0"/>
              <a:ea typeface="宋体" panose="02010600030101010101" pitchFamily="2" charset="-122"/>
            </a:endParaRPr>
          </a:p>
        </p:txBody>
      </p:sp>
      <p:graphicFrame>
        <p:nvGraphicFramePr>
          <p:cNvPr id="268329" name="对象 268328"/>
          <p:cNvGraphicFramePr/>
          <p:nvPr/>
        </p:nvGraphicFramePr>
        <p:xfrm>
          <a:off x="592138" y="841375"/>
          <a:ext cx="3195637" cy="917575"/>
        </p:xfrm>
        <a:graphic>
          <a:graphicData uri="http://schemas.openxmlformats.org/presentationml/2006/ole">
            <mc:AlternateContent xmlns:mc="http://schemas.openxmlformats.org/markup-compatibility/2006">
              <mc:Choice xmlns:v="urn:schemas-microsoft-com:vml" Requires="v">
                <p:oleObj spid="_x0000_s3130" name="" r:id="rId1" imgW="1777365" imgH="431800" progId="Equation.3">
                  <p:embed/>
                </p:oleObj>
              </mc:Choice>
              <mc:Fallback>
                <p:oleObj name="" r:id="rId1" imgW="1777365" imgH="431800" progId="Equation.3">
                  <p:embed/>
                  <p:pic>
                    <p:nvPicPr>
                      <p:cNvPr id="0" name="图片 3129"/>
                      <p:cNvPicPr/>
                      <p:nvPr/>
                    </p:nvPicPr>
                    <p:blipFill>
                      <a:blip r:embed="rId2"/>
                      <a:stretch>
                        <a:fillRect/>
                      </a:stretch>
                    </p:blipFill>
                    <p:spPr>
                      <a:xfrm>
                        <a:off x="592138" y="841375"/>
                        <a:ext cx="3195637" cy="917575"/>
                      </a:xfrm>
                      <a:prstGeom prst="rect">
                        <a:avLst/>
                      </a:prstGeom>
                      <a:noFill/>
                      <a:ln w="38100">
                        <a:noFill/>
                        <a:miter/>
                      </a:ln>
                    </p:spPr>
                  </p:pic>
                </p:oleObj>
              </mc:Fallback>
            </mc:AlternateContent>
          </a:graphicData>
        </a:graphic>
      </p:graphicFrame>
      <p:sp>
        <p:nvSpPr>
          <p:cNvPr id="268330" name="文本框 268329"/>
          <p:cNvSpPr txBox="1"/>
          <p:nvPr/>
        </p:nvSpPr>
        <p:spPr>
          <a:xfrm>
            <a:off x="374650" y="2089150"/>
            <a:ext cx="2563813" cy="519113"/>
          </a:xfrm>
          <a:prstGeom prst="rect">
            <a:avLst/>
          </a:prstGeom>
          <a:noFill/>
          <a:ln w="9525">
            <a:noFill/>
          </a:ln>
        </p:spPr>
        <p:txBody>
          <a:bodyPr wrap="none" anchor="t" anchorCtr="0">
            <a:spAutoFit/>
          </a:bodyPr>
          <a:p>
            <a:pPr eaLnBrk="0" hangingPunct="0"/>
            <a:r>
              <a:rPr lang="en-US" altLang="zh-CN">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点总场强大小</a:t>
            </a:r>
            <a:endParaRPr lang="zh-CN" altLang="en-US" dirty="0">
              <a:latin typeface="Times New Roman" panose="02020603050405020304" pitchFamily="18" charset="0"/>
              <a:ea typeface="宋体" panose="02010600030101010101" pitchFamily="2" charset="-122"/>
            </a:endParaRPr>
          </a:p>
        </p:txBody>
      </p:sp>
      <p:graphicFrame>
        <p:nvGraphicFramePr>
          <p:cNvPr id="268331" name="对象 268330"/>
          <p:cNvGraphicFramePr/>
          <p:nvPr/>
        </p:nvGraphicFramePr>
        <p:xfrm>
          <a:off x="1071563" y="2670175"/>
          <a:ext cx="2184400" cy="506413"/>
        </p:xfrm>
        <a:graphic>
          <a:graphicData uri="http://schemas.openxmlformats.org/presentationml/2006/ole">
            <mc:AlternateContent xmlns:mc="http://schemas.openxmlformats.org/markup-compatibility/2006">
              <mc:Choice xmlns:v="urn:schemas-microsoft-com:vml" Requires="v">
                <p:oleObj spid="_x0000_s3131" name="" r:id="rId3" imgW="979170" imgH="215900" progId="Equation.3">
                  <p:embed/>
                </p:oleObj>
              </mc:Choice>
              <mc:Fallback>
                <p:oleObj name="" r:id="rId3" imgW="979170" imgH="215900" progId="Equation.3">
                  <p:embed/>
                  <p:pic>
                    <p:nvPicPr>
                      <p:cNvPr id="0" name="图片 3130"/>
                      <p:cNvPicPr/>
                      <p:nvPr/>
                    </p:nvPicPr>
                    <p:blipFill>
                      <a:blip r:embed="rId4"/>
                      <a:stretch>
                        <a:fillRect/>
                      </a:stretch>
                    </p:blipFill>
                    <p:spPr>
                      <a:xfrm>
                        <a:off x="1071563" y="2670175"/>
                        <a:ext cx="2184400" cy="506413"/>
                      </a:xfrm>
                      <a:prstGeom prst="rect">
                        <a:avLst/>
                      </a:prstGeom>
                      <a:noFill/>
                      <a:ln w="38100">
                        <a:noFill/>
                        <a:miter/>
                      </a:ln>
                    </p:spPr>
                  </p:pic>
                </p:oleObj>
              </mc:Fallback>
            </mc:AlternateContent>
          </a:graphicData>
        </a:graphic>
      </p:graphicFrame>
      <p:graphicFrame>
        <p:nvGraphicFramePr>
          <p:cNvPr id="268332" name="对象 268331"/>
          <p:cNvGraphicFramePr/>
          <p:nvPr/>
        </p:nvGraphicFramePr>
        <p:xfrm>
          <a:off x="660400" y="3495675"/>
          <a:ext cx="4098925" cy="1196975"/>
        </p:xfrm>
        <a:graphic>
          <a:graphicData uri="http://schemas.openxmlformats.org/presentationml/2006/ole">
            <mc:AlternateContent xmlns:mc="http://schemas.openxmlformats.org/markup-compatibility/2006">
              <mc:Choice xmlns:v="urn:schemas-microsoft-com:vml" Requires="v">
                <p:oleObj spid="_x0000_s3132" name="" r:id="rId5" imgW="2222500" imgH="596900" progId="Equation.3">
                  <p:embed/>
                </p:oleObj>
              </mc:Choice>
              <mc:Fallback>
                <p:oleObj name="" r:id="rId5" imgW="2222500" imgH="596900" progId="Equation.3">
                  <p:embed/>
                  <p:pic>
                    <p:nvPicPr>
                      <p:cNvPr id="0" name="图片 3131"/>
                      <p:cNvPicPr/>
                      <p:nvPr/>
                    </p:nvPicPr>
                    <p:blipFill>
                      <a:blip r:embed="rId6"/>
                      <a:stretch>
                        <a:fillRect/>
                      </a:stretch>
                    </p:blipFill>
                    <p:spPr>
                      <a:xfrm>
                        <a:off x="660400" y="3495675"/>
                        <a:ext cx="4098925" cy="1196975"/>
                      </a:xfrm>
                      <a:prstGeom prst="rect">
                        <a:avLst/>
                      </a:prstGeom>
                      <a:noFill/>
                      <a:ln w="38100">
                        <a:noFill/>
                        <a:miter/>
                      </a:ln>
                    </p:spPr>
                  </p:pic>
                </p:oleObj>
              </mc:Fallback>
            </mc:AlternateContent>
          </a:graphicData>
        </a:graphic>
      </p:graphicFrame>
      <p:graphicFrame>
        <p:nvGraphicFramePr>
          <p:cNvPr id="268333" name="对象 268332"/>
          <p:cNvGraphicFramePr/>
          <p:nvPr/>
        </p:nvGraphicFramePr>
        <p:xfrm>
          <a:off x="4700588" y="3522663"/>
          <a:ext cx="1344612" cy="928687"/>
        </p:xfrm>
        <a:graphic>
          <a:graphicData uri="http://schemas.openxmlformats.org/presentationml/2006/ole">
            <mc:AlternateContent xmlns:mc="http://schemas.openxmlformats.org/markup-compatibility/2006">
              <mc:Choice xmlns:v="urn:schemas-microsoft-com:vml" Requires="v">
                <p:oleObj spid="_x0000_s3133" name="" r:id="rId7" imgW="840105" imgH="534670" progId="Equation.3">
                  <p:embed/>
                </p:oleObj>
              </mc:Choice>
              <mc:Fallback>
                <p:oleObj name="" r:id="rId7" imgW="840105" imgH="534670" progId="Equation.3">
                  <p:embed/>
                  <p:pic>
                    <p:nvPicPr>
                      <p:cNvPr id="0" name="图片 3132"/>
                      <p:cNvPicPr/>
                      <p:nvPr/>
                    </p:nvPicPr>
                    <p:blipFill>
                      <a:blip r:embed="rId8"/>
                      <a:stretch>
                        <a:fillRect/>
                      </a:stretch>
                    </p:blipFill>
                    <p:spPr>
                      <a:xfrm>
                        <a:off x="4700588" y="3522663"/>
                        <a:ext cx="1344612" cy="928687"/>
                      </a:xfrm>
                      <a:prstGeom prst="rect">
                        <a:avLst/>
                      </a:prstGeom>
                      <a:noFill/>
                      <a:ln w="38100">
                        <a:noFill/>
                        <a:miter/>
                      </a:ln>
                    </p:spPr>
                  </p:pic>
                </p:oleObj>
              </mc:Fallback>
            </mc:AlternateContent>
          </a:graphicData>
        </a:graphic>
      </p:graphicFrame>
      <p:graphicFrame>
        <p:nvGraphicFramePr>
          <p:cNvPr id="268334" name="对象 268333"/>
          <p:cNvGraphicFramePr/>
          <p:nvPr/>
        </p:nvGraphicFramePr>
        <p:xfrm>
          <a:off x="2224088" y="4851400"/>
          <a:ext cx="2330450" cy="938213"/>
        </p:xfrm>
        <a:graphic>
          <a:graphicData uri="http://schemas.openxmlformats.org/presentationml/2006/ole">
            <mc:AlternateContent xmlns:mc="http://schemas.openxmlformats.org/markup-compatibility/2006">
              <mc:Choice xmlns:v="urn:schemas-microsoft-com:vml" Requires="v">
                <p:oleObj spid="_x0000_s3134" name="" r:id="rId9" imgW="1017905" imgH="445770" progId="Equation.3">
                  <p:embed/>
                </p:oleObj>
              </mc:Choice>
              <mc:Fallback>
                <p:oleObj name="" r:id="rId9" imgW="1017905" imgH="445770" progId="Equation.3">
                  <p:embed/>
                  <p:pic>
                    <p:nvPicPr>
                      <p:cNvPr id="0" name="图片 3133"/>
                      <p:cNvPicPr/>
                      <p:nvPr/>
                    </p:nvPicPr>
                    <p:blipFill>
                      <a:blip r:embed="rId10"/>
                      <a:stretch>
                        <a:fillRect/>
                      </a:stretch>
                    </p:blipFill>
                    <p:spPr>
                      <a:xfrm>
                        <a:off x="2224088" y="4851400"/>
                        <a:ext cx="2330450" cy="938213"/>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68335" name="文本框 268334"/>
          <p:cNvSpPr txBox="1"/>
          <p:nvPr/>
        </p:nvSpPr>
        <p:spPr>
          <a:xfrm>
            <a:off x="1658938" y="6032500"/>
            <a:ext cx="1219200"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结论</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aphicFrame>
        <p:nvGraphicFramePr>
          <p:cNvPr id="268336" name="对象 268335"/>
          <p:cNvGraphicFramePr/>
          <p:nvPr/>
        </p:nvGraphicFramePr>
        <p:xfrm>
          <a:off x="2862263" y="5859463"/>
          <a:ext cx="1747837" cy="812800"/>
        </p:xfrm>
        <a:graphic>
          <a:graphicData uri="http://schemas.openxmlformats.org/presentationml/2006/ole">
            <mc:AlternateContent xmlns:mc="http://schemas.openxmlformats.org/markup-compatibility/2006">
              <mc:Choice xmlns:v="urn:schemas-microsoft-com:vml" Requires="v">
                <p:oleObj spid="_x0000_s3135" name="" r:id="rId11" imgW="1005205" imgH="394335" progId="Equation.3">
                  <p:embed/>
                </p:oleObj>
              </mc:Choice>
              <mc:Fallback>
                <p:oleObj name="" r:id="rId11" imgW="1005205" imgH="394335" progId="Equation.3">
                  <p:embed/>
                  <p:pic>
                    <p:nvPicPr>
                      <p:cNvPr id="0" name="图片 3134"/>
                      <p:cNvPicPr/>
                      <p:nvPr/>
                    </p:nvPicPr>
                    <p:blipFill>
                      <a:blip r:embed="rId12"/>
                      <a:stretch>
                        <a:fillRect/>
                      </a:stretch>
                    </p:blipFill>
                    <p:spPr>
                      <a:xfrm>
                        <a:off x="2862263" y="5859463"/>
                        <a:ext cx="1747837" cy="812800"/>
                      </a:xfrm>
                      <a:prstGeom prst="rect">
                        <a:avLst/>
                      </a:prstGeom>
                      <a:noFill/>
                      <a:ln w="38100">
                        <a:noFill/>
                        <a:miter/>
                      </a:ln>
                    </p:spPr>
                  </p:pic>
                </p:oleObj>
              </mc:Fallback>
            </mc:AlternateContent>
          </a:graphicData>
        </a:graphic>
      </p:graphicFrame>
      <p:sp>
        <p:nvSpPr>
          <p:cNvPr id="27658"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aphicFrame>
        <p:nvGraphicFramePr>
          <p:cNvPr id="28722" name="对象 268292"/>
          <p:cNvGraphicFramePr/>
          <p:nvPr/>
        </p:nvGraphicFramePr>
        <p:xfrm>
          <a:off x="4984750" y="233363"/>
          <a:ext cx="468313" cy="493712"/>
        </p:xfrm>
        <a:graphic>
          <a:graphicData uri="http://schemas.openxmlformats.org/presentationml/2006/ole">
            <mc:AlternateContent xmlns:mc="http://schemas.openxmlformats.org/markup-compatibility/2006">
              <mc:Choice xmlns:v="urn:schemas-microsoft-com:vml" Requires="v">
                <p:oleObj spid="_x0000_s3136" name="" r:id="rId13" imgW="217170" imgH="229870" progId="Equation.3">
                  <p:embed/>
                </p:oleObj>
              </mc:Choice>
              <mc:Fallback>
                <p:oleObj name="" r:id="rId13" imgW="217170" imgH="229870" progId="Equation.3">
                  <p:embed/>
                  <p:pic>
                    <p:nvPicPr>
                      <p:cNvPr id="0" name="图片 3135"/>
                      <p:cNvPicPr/>
                      <p:nvPr/>
                    </p:nvPicPr>
                    <p:blipFill>
                      <a:blip r:embed="rId14"/>
                      <a:stretch>
                        <a:fillRect/>
                      </a:stretch>
                    </p:blipFill>
                    <p:spPr>
                      <a:xfrm>
                        <a:off x="4984750" y="233363"/>
                        <a:ext cx="468313" cy="493712"/>
                      </a:xfrm>
                      <a:prstGeom prst="rect">
                        <a:avLst/>
                      </a:prstGeom>
                      <a:noFill/>
                      <a:ln w="38100">
                        <a:noFill/>
                        <a:miter/>
                      </a:ln>
                    </p:spPr>
                  </p:pic>
                </p:oleObj>
              </mc:Fallback>
            </mc:AlternateContent>
          </a:graphicData>
        </a:graphic>
      </p:graphicFrame>
      <p:graphicFrame>
        <p:nvGraphicFramePr>
          <p:cNvPr id="28723" name="对象 268294"/>
          <p:cNvGraphicFramePr/>
          <p:nvPr/>
        </p:nvGraphicFramePr>
        <p:xfrm>
          <a:off x="4533900" y="1989138"/>
          <a:ext cx="427038" cy="450850"/>
        </p:xfrm>
        <a:graphic>
          <a:graphicData uri="http://schemas.openxmlformats.org/presentationml/2006/ole">
            <mc:AlternateContent xmlns:mc="http://schemas.openxmlformats.org/markup-compatibility/2006">
              <mc:Choice xmlns:v="urn:schemas-microsoft-com:vml" Requires="v">
                <p:oleObj spid="_x0000_s3137" name="" r:id="rId15" imgW="217170" imgH="229870" progId="Equation.3">
                  <p:embed/>
                </p:oleObj>
              </mc:Choice>
              <mc:Fallback>
                <p:oleObj name="" r:id="rId15" imgW="217170" imgH="229870" progId="Equation.3">
                  <p:embed/>
                  <p:pic>
                    <p:nvPicPr>
                      <p:cNvPr id="0" name="图片 3136"/>
                      <p:cNvPicPr/>
                      <p:nvPr/>
                    </p:nvPicPr>
                    <p:blipFill>
                      <a:blip r:embed="rId16"/>
                      <a:stretch>
                        <a:fillRect/>
                      </a:stretch>
                    </p:blipFill>
                    <p:spPr>
                      <a:xfrm>
                        <a:off x="4533900" y="1989138"/>
                        <a:ext cx="427038" cy="450850"/>
                      </a:xfrm>
                      <a:prstGeom prst="rect">
                        <a:avLst/>
                      </a:prstGeom>
                      <a:noFill/>
                      <a:ln w="38100">
                        <a:noFill/>
                        <a:miter/>
                      </a:ln>
                    </p:spPr>
                  </p:pic>
                </p:oleObj>
              </mc:Fallback>
            </mc:AlternateContent>
          </a:graphicData>
        </a:graphic>
      </p:graphicFrame>
      <p:graphicFrame>
        <p:nvGraphicFramePr>
          <p:cNvPr id="28724" name="对象 268296"/>
          <p:cNvGraphicFramePr/>
          <p:nvPr/>
        </p:nvGraphicFramePr>
        <p:xfrm>
          <a:off x="4308475" y="1177925"/>
          <a:ext cx="450850" cy="447675"/>
        </p:xfrm>
        <a:graphic>
          <a:graphicData uri="http://schemas.openxmlformats.org/presentationml/2006/ole">
            <mc:AlternateContent xmlns:mc="http://schemas.openxmlformats.org/markup-compatibility/2006">
              <mc:Choice xmlns:v="urn:schemas-microsoft-com:vml" Requires="v">
                <p:oleObj spid="_x0000_s3138" name="" r:id="rId17" imgW="230505" imgH="230505" progId="Equation.3">
                  <p:embed/>
                </p:oleObj>
              </mc:Choice>
              <mc:Fallback>
                <p:oleObj name="" r:id="rId17" imgW="230505" imgH="230505" progId="Equation.3">
                  <p:embed/>
                  <p:pic>
                    <p:nvPicPr>
                      <p:cNvPr id="0" name="图片 3137"/>
                      <p:cNvPicPr/>
                      <p:nvPr/>
                    </p:nvPicPr>
                    <p:blipFill>
                      <a:blip r:embed="rId18"/>
                      <a:stretch>
                        <a:fillRect/>
                      </a:stretch>
                    </p:blipFill>
                    <p:spPr>
                      <a:xfrm>
                        <a:off x="4308475" y="1177925"/>
                        <a:ext cx="450850" cy="447675"/>
                      </a:xfrm>
                      <a:prstGeom prst="rect">
                        <a:avLst/>
                      </a:prstGeom>
                      <a:noFill/>
                      <a:ln w="38100">
                        <a:noFill/>
                        <a:miter/>
                      </a:ln>
                    </p:spPr>
                  </p:pic>
                </p:oleObj>
              </mc:Fallback>
            </mc:AlternateContent>
          </a:graphicData>
        </a:graphic>
      </p:graphicFrame>
      <p:sp>
        <p:nvSpPr>
          <p:cNvPr id="28725" name="直接连接符 268305"/>
          <p:cNvSpPr/>
          <p:nvPr/>
        </p:nvSpPr>
        <p:spPr>
          <a:xfrm flipH="1" flipV="1">
            <a:off x="5613400" y="1538288"/>
            <a:ext cx="765175" cy="1530350"/>
          </a:xfrm>
          <a:prstGeom prst="line">
            <a:avLst/>
          </a:prstGeom>
          <a:ln w="9525" cap="flat" cmpd="sng">
            <a:solidFill>
              <a:schemeClr val="tx1"/>
            </a:solidFill>
            <a:prstDash val="solid"/>
            <a:round/>
            <a:headEnd type="none" w="med" len="med"/>
            <a:tailEnd type="triangle" w="med" len="med"/>
          </a:ln>
        </p:spPr>
      </p:sp>
      <p:sp>
        <p:nvSpPr>
          <p:cNvPr id="28727" name="直接连接符 268308"/>
          <p:cNvSpPr/>
          <p:nvPr/>
        </p:nvSpPr>
        <p:spPr>
          <a:xfrm flipH="1" flipV="1">
            <a:off x="5208588" y="817563"/>
            <a:ext cx="314325" cy="630237"/>
          </a:xfrm>
          <a:prstGeom prst="line">
            <a:avLst/>
          </a:prstGeom>
          <a:ln w="28575" cap="flat" cmpd="sng">
            <a:solidFill>
              <a:srgbClr val="0000FF"/>
            </a:solidFill>
            <a:prstDash val="solid"/>
            <a:round/>
            <a:headEnd type="none" w="med" len="med"/>
            <a:tailEnd type="triangle" w="med" len="med"/>
          </a:ln>
        </p:spPr>
      </p:sp>
      <p:sp>
        <p:nvSpPr>
          <p:cNvPr id="28728" name="直接连接符 268309"/>
          <p:cNvSpPr/>
          <p:nvPr/>
        </p:nvSpPr>
        <p:spPr>
          <a:xfrm flipH="1">
            <a:off x="5164138" y="1582738"/>
            <a:ext cx="314325" cy="630237"/>
          </a:xfrm>
          <a:prstGeom prst="line">
            <a:avLst/>
          </a:prstGeom>
          <a:ln w="28575" cap="flat" cmpd="sng">
            <a:solidFill>
              <a:srgbClr val="0000FF"/>
            </a:solidFill>
            <a:prstDash val="solid"/>
            <a:round/>
            <a:headEnd type="none" w="med" len="med"/>
            <a:tailEnd type="triangle" w="med" len="med"/>
          </a:ln>
        </p:spPr>
      </p:sp>
      <p:grpSp>
        <p:nvGrpSpPr>
          <p:cNvPr id="2" name="组合 28728"/>
          <p:cNvGrpSpPr/>
          <p:nvPr/>
        </p:nvGrpSpPr>
        <p:grpSpPr>
          <a:xfrm>
            <a:off x="4849813" y="863600"/>
            <a:ext cx="336550" cy="1304925"/>
            <a:chOff x="726" y="1168"/>
            <a:chExt cx="212" cy="822"/>
          </a:xfrm>
        </p:grpSpPr>
        <p:sp>
          <p:nvSpPr>
            <p:cNvPr id="27666" name="直接连接符 268310"/>
            <p:cNvSpPr/>
            <p:nvPr/>
          </p:nvSpPr>
          <p:spPr>
            <a:xfrm flipH="1" flipV="1">
              <a:off x="726" y="1593"/>
              <a:ext cx="198" cy="397"/>
            </a:xfrm>
            <a:prstGeom prst="line">
              <a:avLst/>
            </a:prstGeom>
            <a:ln w="12700" cap="flat" cmpd="sng">
              <a:solidFill>
                <a:srgbClr val="0000FF"/>
              </a:solidFill>
              <a:prstDash val="dash"/>
              <a:round/>
              <a:headEnd type="none" w="med" len="med"/>
              <a:tailEnd type="none" w="med" len="med"/>
            </a:ln>
          </p:spPr>
        </p:sp>
        <p:sp>
          <p:nvSpPr>
            <p:cNvPr id="27667" name="直接连接符 268311"/>
            <p:cNvSpPr/>
            <p:nvPr/>
          </p:nvSpPr>
          <p:spPr>
            <a:xfrm flipH="1">
              <a:off x="726" y="1168"/>
              <a:ext cx="212" cy="425"/>
            </a:xfrm>
            <a:prstGeom prst="line">
              <a:avLst/>
            </a:prstGeom>
            <a:ln w="12700" cap="flat" cmpd="sng">
              <a:solidFill>
                <a:srgbClr val="0000FF"/>
              </a:solidFill>
              <a:prstDash val="dash"/>
              <a:round/>
              <a:headEnd type="none" w="med" len="med"/>
              <a:tailEnd type="none" w="med" len="med"/>
            </a:ln>
          </p:spPr>
        </p:sp>
      </p:grpSp>
      <p:sp>
        <p:nvSpPr>
          <p:cNvPr id="28732" name="直接连接符 268312"/>
          <p:cNvSpPr/>
          <p:nvPr/>
        </p:nvSpPr>
        <p:spPr>
          <a:xfrm flipH="1">
            <a:off x="4849813" y="1538288"/>
            <a:ext cx="630237" cy="0"/>
          </a:xfrm>
          <a:prstGeom prst="line">
            <a:avLst/>
          </a:prstGeom>
          <a:ln w="28575" cap="flat" cmpd="sng">
            <a:solidFill>
              <a:srgbClr val="CC0000"/>
            </a:solidFill>
            <a:prstDash val="solid"/>
            <a:round/>
            <a:headEnd type="none" w="med" len="med"/>
            <a:tailEnd type="triangle" w="med" len="med"/>
          </a:ln>
        </p:spPr>
      </p:sp>
      <p:sp>
        <p:nvSpPr>
          <p:cNvPr id="28733" name="文本框 268324"/>
          <p:cNvSpPr txBox="1"/>
          <p:nvPr/>
        </p:nvSpPr>
        <p:spPr>
          <a:xfrm>
            <a:off x="5522913" y="2212975"/>
            <a:ext cx="303212" cy="457200"/>
          </a:xfrm>
          <a:prstGeom prst="rect">
            <a:avLst/>
          </a:prstGeom>
          <a:solidFill>
            <a:schemeClr val="bg1"/>
          </a:solidFill>
          <a:ln w="9525">
            <a:noFill/>
          </a:ln>
        </p:spPr>
        <p:txBody>
          <a:bodyPr anchor="t" anchorCtr="0">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grpSp>
        <p:nvGrpSpPr>
          <p:cNvPr id="3" name="组合 28733"/>
          <p:cNvGrpSpPr/>
          <p:nvPr/>
        </p:nvGrpSpPr>
        <p:grpSpPr>
          <a:xfrm>
            <a:off x="4370388" y="352425"/>
            <a:ext cx="4745037" cy="3252788"/>
            <a:chOff x="1604" y="544"/>
            <a:chExt cx="2989" cy="2049"/>
          </a:xfrm>
        </p:grpSpPr>
        <p:graphicFrame>
          <p:nvGraphicFramePr>
            <p:cNvPr id="27671" name="对象 268291"/>
            <p:cNvGraphicFramePr/>
            <p:nvPr/>
          </p:nvGraphicFramePr>
          <p:xfrm>
            <a:off x="2426" y="1989"/>
            <a:ext cx="215" cy="283"/>
          </p:xfrm>
          <a:graphic>
            <a:graphicData uri="http://schemas.openxmlformats.org/presentationml/2006/ole">
              <mc:AlternateContent xmlns:mc="http://schemas.openxmlformats.org/markup-compatibility/2006">
                <mc:Choice xmlns:v="urn:schemas-microsoft-com:vml" Requires="v">
                  <p:oleObj spid="_x0000_s3139" name="" r:id="rId19" imgW="128270" imgH="205105" progId="Equation.3">
                    <p:embed/>
                  </p:oleObj>
                </mc:Choice>
                <mc:Fallback>
                  <p:oleObj name="" r:id="rId19" imgW="128270" imgH="205105" progId="Equation.3">
                    <p:embed/>
                    <p:pic>
                      <p:nvPicPr>
                        <p:cNvPr id="0" name="图片 3138"/>
                        <p:cNvPicPr/>
                        <p:nvPr/>
                      </p:nvPicPr>
                      <p:blipFill>
                        <a:blip r:embed="rId20"/>
                        <a:stretch>
                          <a:fillRect/>
                        </a:stretch>
                      </p:blipFill>
                      <p:spPr>
                        <a:xfrm>
                          <a:off x="2426" y="1989"/>
                          <a:ext cx="215" cy="283"/>
                        </a:xfrm>
                        <a:prstGeom prst="rect">
                          <a:avLst/>
                        </a:prstGeom>
                        <a:noFill/>
                        <a:ln w="38100">
                          <a:noFill/>
                          <a:miter/>
                        </a:ln>
                      </p:spPr>
                    </p:pic>
                  </p:oleObj>
                </mc:Fallback>
              </mc:AlternateContent>
            </a:graphicData>
          </a:graphic>
        </p:graphicFrame>
        <p:graphicFrame>
          <p:nvGraphicFramePr>
            <p:cNvPr id="27672" name="对象 268293"/>
            <p:cNvGraphicFramePr/>
            <p:nvPr/>
          </p:nvGraphicFramePr>
          <p:xfrm>
            <a:off x="4042" y="1989"/>
            <a:ext cx="238" cy="251"/>
          </p:xfrm>
          <a:graphic>
            <a:graphicData uri="http://schemas.openxmlformats.org/presentationml/2006/ole">
              <mc:AlternateContent xmlns:mc="http://schemas.openxmlformats.org/markup-compatibility/2006">
                <mc:Choice xmlns:v="urn:schemas-microsoft-com:vml" Requires="v">
                  <p:oleObj spid="_x0000_s3140" name="" r:id="rId21" imgW="217170" imgH="229870" progId="Equation.3">
                    <p:embed/>
                  </p:oleObj>
                </mc:Choice>
                <mc:Fallback>
                  <p:oleObj name="" r:id="rId21" imgW="217170" imgH="229870" progId="Equation.3">
                    <p:embed/>
                    <p:pic>
                      <p:nvPicPr>
                        <p:cNvPr id="0" name="图片 3139"/>
                        <p:cNvPicPr/>
                        <p:nvPr/>
                      </p:nvPicPr>
                      <p:blipFill>
                        <a:blip r:embed="rId14"/>
                        <a:stretch>
                          <a:fillRect/>
                        </a:stretch>
                      </p:blipFill>
                      <p:spPr>
                        <a:xfrm>
                          <a:off x="4042" y="1989"/>
                          <a:ext cx="238" cy="251"/>
                        </a:xfrm>
                        <a:prstGeom prst="rect">
                          <a:avLst/>
                        </a:prstGeom>
                        <a:noFill/>
                        <a:ln w="38100">
                          <a:noFill/>
                          <a:miter/>
                        </a:ln>
                      </p:spPr>
                    </p:pic>
                  </p:oleObj>
                </mc:Fallback>
              </mc:AlternateContent>
            </a:graphicData>
          </a:graphic>
        </p:graphicFrame>
        <p:graphicFrame>
          <p:nvGraphicFramePr>
            <p:cNvPr id="27673" name="对象 268295"/>
            <p:cNvGraphicFramePr/>
            <p:nvPr/>
          </p:nvGraphicFramePr>
          <p:xfrm>
            <a:off x="3305" y="1990"/>
            <a:ext cx="238" cy="251"/>
          </p:xfrm>
          <a:graphic>
            <a:graphicData uri="http://schemas.openxmlformats.org/presentationml/2006/ole">
              <mc:AlternateContent xmlns:mc="http://schemas.openxmlformats.org/markup-compatibility/2006">
                <mc:Choice xmlns:v="urn:schemas-microsoft-com:vml" Requires="v">
                  <p:oleObj spid="_x0000_s3141" name="" r:id="rId22" imgW="217170" imgH="229870" progId="Equation.3">
                    <p:embed/>
                  </p:oleObj>
                </mc:Choice>
                <mc:Fallback>
                  <p:oleObj name="" r:id="rId22" imgW="217170" imgH="229870" progId="Equation.3">
                    <p:embed/>
                    <p:pic>
                      <p:nvPicPr>
                        <p:cNvPr id="0" name="图片 3140"/>
                        <p:cNvPicPr/>
                        <p:nvPr/>
                      </p:nvPicPr>
                      <p:blipFill>
                        <a:blip r:embed="rId16"/>
                        <a:stretch>
                          <a:fillRect/>
                        </a:stretch>
                      </p:blipFill>
                      <p:spPr>
                        <a:xfrm>
                          <a:off x="3305" y="1990"/>
                          <a:ext cx="238" cy="251"/>
                        </a:xfrm>
                        <a:prstGeom prst="rect">
                          <a:avLst/>
                        </a:prstGeom>
                        <a:noFill/>
                        <a:ln w="38100">
                          <a:noFill/>
                          <a:miter/>
                        </a:ln>
                      </p:spPr>
                    </p:pic>
                  </p:oleObj>
                </mc:Fallback>
              </mc:AlternateContent>
            </a:graphicData>
          </a:graphic>
        </p:graphicFrame>
        <p:graphicFrame>
          <p:nvGraphicFramePr>
            <p:cNvPr id="27674" name="对象 268297"/>
            <p:cNvGraphicFramePr/>
            <p:nvPr/>
          </p:nvGraphicFramePr>
          <p:xfrm>
            <a:off x="3644" y="1961"/>
            <a:ext cx="256" cy="255"/>
          </p:xfrm>
          <a:graphic>
            <a:graphicData uri="http://schemas.openxmlformats.org/presentationml/2006/ole">
              <mc:AlternateContent xmlns:mc="http://schemas.openxmlformats.org/markup-compatibility/2006">
                <mc:Choice xmlns:v="urn:schemas-microsoft-com:vml" Requires="v">
                  <p:oleObj spid="_x0000_s3142" name="" r:id="rId23" imgW="230505" imgH="230505" progId="Equation.3">
                    <p:embed/>
                  </p:oleObj>
                </mc:Choice>
                <mc:Fallback>
                  <p:oleObj name="" r:id="rId23" imgW="230505" imgH="230505" progId="Equation.3">
                    <p:embed/>
                    <p:pic>
                      <p:nvPicPr>
                        <p:cNvPr id="0" name="图片 3141"/>
                        <p:cNvPicPr/>
                        <p:nvPr/>
                      </p:nvPicPr>
                      <p:blipFill>
                        <a:blip r:embed="rId24"/>
                        <a:stretch>
                          <a:fillRect/>
                        </a:stretch>
                      </p:blipFill>
                      <p:spPr>
                        <a:xfrm>
                          <a:off x="3644" y="1961"/>
                          <a:ext cx="256" cy="255"/>
                        </a:xfrm>
                        <a:prstGeom prst="rect">
                          <a:avLst/>
                        </a:prstGeom>
                        <a:noFill/>
                        <a:ln w="38100">
                          <a:noFill/>
                          <a:miter/>
                        </a:ln>
                      </p:spPr>
                    </p:pic>
                  </p:oleObj>
                </mc:Fallback>
              </mc:AlternateContent>
            </a:graphicData>
          </a:graphic>
        </p:graphicFrame>
        <p:sp>
          <p:nvSpPr>
            <p:cNvPr id="27675" name="直接连接符 268298"/>
            <p:cNvSpPr/>
            <p:nvPr/>
          </p:nvSpPr>
          <p:spPr>
            <a:xfrm>
              <a:off x="1604" y="2273"/>
              <a:ext cx="2835" cy="0"/>
            </a:xfrm>
            <a:prstGeom prst="line">
              <a:avLst/>
            </a:prstGeom>
            <a:ln w="9525" cap="flat" cmpd="sng">
              <a:solidFill>
                <a:schemeClr val="tx1"/>
              </a:solidFill>
              <a:prstDash val="solid"/>
              <a:round/>
              <a:headEnd type="none" w="med" len="med"/>
              <a:tailEnd type="triangle" w="med" len="med"/>
            </a:ln>
          </p:spPr>
        </p:sp>
        <p:sp>
          <p:nvSpPr>
            <p:cNvPr id="27676" name="直接连接符 268299"/>
            <p:cNvSpPr/>
            <p:nvPr/>
          </p:nvSpPr>
          <p:spPr>
            <a:xfrm flipV="1">
              <a:off x="2341" y="742"/>
              <a:ext cx="0" cy="1531"/>
            </a:xfrm>
            <a:prstGeom prst="line">
              <a:avLst/>
            </a:prstGeom>
            <a:ln w="9525" cap="flat" cmpd="sng">
              <a:solidFill>
                <a:schemeClr val="tx1"/>
              </a:solidFill>
              <a:prstDash val="solid"/>
              <a:round/>
              <a:headEnd type="none" w="med" len="med"/>
              <a:tailEnd type="triangle" w="med" len="med"/>
            </a:ln>
          </p:spPr>
        </p:sp>
        <p:sp>
          <p:nvSpPr>
            <p:cNvPr id="27677" name="流程图: 或者 268300"/>
            <p:cNvSpPr/>
            <p:nvPr/>
          </p:nvSpPr>
          <p:spPr>
            <a:xfrm>
              <a:off x="2766" y="2188"/>
              <a:ext cx="170" cy="170"/>
            </a:xfrm>
            <a:prstGeom prst="flowChartOr">
              <a:avLst/>
            </a:prstGeom>
            <a:gradFill rotWithShape="1">
              <a:gsLst>
                <a:gs pos="0">
                  <a:srgbClr val="CC0000"/>
                </a:gs>
                <a:gs pos="100000">
                  <a:srgbClr val="5E0000"/>
                </a:gs>
              </a:gsLst>
              <a:path path="shape">
                <a:fillToRect l="50000" t="50000" r="50000" b="50000"/>
              </a:path>
              <a:tileRect/>
            </a:gradFill>
            <a:ln w="28575" cap="flat" cmpd="sng">
              <a:solidFill>
                <a:schemeClr val="bg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27678" name="组合 268301"/>
            <p:cNvGrpSpPr/>
            <p:nvPr/>
          </p:nvGrpSpPr>
          <p:grpSpPr>
            <a:xfrm>
              <a:off x="1774" y="2188"/>
              <a:ext cx="142" cy="142"/>
              <a:chOff x="4014" y="2982"/>
              <a:chExt cx="425" cy="425"/>
            </a:xfrm>
          </p:grpSpPr>
          <p:sp>
            <p:nvSpPr>
              <p:cNvPr id="27679" name="椭圆 268302"/>
              <p:cNvSpPr/>
              <p:nvPr/>
            </p:nvSpPr>
            <p:spPr>
              <a:xfrm>
                <a:off x="4014" y="2982"/>
                <a:ext cx="425" cy="425"/>
              </a:xfrm>
              <a:prstGeom prst="ellipse">
                <a:avLst/>
              </a:prstGeom>
              <a:gradFill rotWithShape="1">
                <a:gsLst>
                  <a:gs pos="0">
                    <a:srgbClr val="008000"/>
                  </a:gs>
                  <a:gs pos="100000">
                    <a:srgbClr val="003B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7680" name="直接连接符 268303"/>
              <p:cNvSpPr/>
              <p:nvPr/>
            </p:nvSpPr>
            <p:spPr>
              <a:xfrm>
                <a:off x="4014" y="3209"/>
                <a:ext cx="425" cy="0"/>
              </a:xfrm>
              <a:prstGeom prst="line">
                <a:avLst/>
              </a:prstGeom>
              <a:ln w="28575" cap="flat" cmpd="sng">
                <a:solidFill>
                  <a:schemeClr val="bg1"/>
                </a:solidFill>
                <a:prstDash val="solid"/>
                <a:round/>
                <a:headEnd type="none" w="med" len="med"/>
                <a:tailEnd type="none" w="med" len="med"/>
              </a:ln>
            </p:spPr>
          </p:sp>
        </p:grpSp>
        <p:sp>
          <p:nvSpPr>
            <p:cNvPr id="27681" name="椭圆 268304"/>
            <p:cNvSpPr/>
            <p:nvPr/>
          </p:nvSpPr>
          <p:spPr>
            <a:xfrm>
              <a:off x="3674" y="2217"/>
              <a:ext cx="85" cy="85"/>
            </a:xfrm>
            <a:prstGeom prst="ellipse">
              <a:avLst/>
            </a:prstGeom>
            <a:solidFill>
              <a:srgbClr val="00FF00"/>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7682" name="椭圆 268307"/>
            <p:cNvSpPr/>
            <p:nvPr/>
          </p:nvSpPr>
          <p:spPr>
            <a:xfrm>
              <a:off x="2294" y="1243"/>
              <a:ext cx="85" cy="85"/>
            </a:xfrm>
            <a:prstGeom prst="ellipse">
              <a:avLst/>
            </a:prstGeom>
            <a:solidFill>
              <a:srgbClr val="00FF00"/>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7683" name="直接连接符 268313"/>
            <p:cNvSpPr/>
            <p:nvPr/>
          </p:nvSpPr>
          <p:spPr>
            <a:xfrm>
              <a:off x="3759" y="2273"/>
              <a:ext cx="397" cy="0"/>
            </a:xfrm>
            <a:prstGeom prst="line">
              <a:avLst/>
            </a:prstGeom>
            <a:ln w="28575" cap="flat" cmpd="sng">
              <a:solidFill>
                <a:srgbClr val="0000FF"/>
              </a:solidFill>
              <a:prstDash val="solid"/>
              <a:round/>
              <a:headEnd type="none" w="med" len="med"/>
              <a:tailEnd type="triangle" w="med" len="med"/>
            </a:ln>
          </p:spPr>
        </p:sp>
        <p:sp>
          <p:nvSpPr>
            <p:cNvPr id="27684" name="直接连接符 268314"/>
            <p:cNvSpPr/>
            <p:nvPr/>
          </p:nvSpPr>
          <p:spPr>
            <a:xfrm flipH="1">
              <a:off x="3475" y="2273"/>
              <a:ext cx="199" cy="0"/>
            </a:xfrm>
            <a:prstGeom prst="line">
              <a:avLst/>
            </a:prstGeom>
            <a:ln w="28575" cap="flat" cmpd="sng">
              <a:solidFill>
                <a:srgbClr val="0000FF"/>
              </a:solidFill>
              <a:prstDash val="solid"/>
              <a:round/>
              <a:headEnd type="none" w="med" len="med"/>
              <a:tailEnd type="triangle" w="med" len="med"/>
            </a:ln>
          </p:spPr>
        </p:sp>
        <p:sp>
          <p:nvSpPr>
            <p:cNvPr id="27685" name="直接连接符 268315"/>
            <p:cNvSpPr/>
            <p:nvPr/>
          </p:nvSpPr>
          <p:spPr>
            <a:xfrm>
              <a:off x="3759" y="2244"/>
              <a:ext cx="170" cy="0"/>
            </a:xfrm>
            <a:prstGeom prst="line">
              <a:avLst/>
            </a:prstGeom>
            <a:ln w="28575" cap="flat" cmpd="sng">
              <a:solidFill>
                <a:srgbClr val="FF00FF"/>
              </a:solidFill>
              <a:prstDash val="solid"/>
              <a:round/>
              <a:headEnd type="none" w="med" len="med"/>
              <a:tailEnd type="triangle" w="med" len="med"/>
            </a:ln>
          </p:spPr>
        </p:sp>
        <p:sp>
          <p:nvSpPr>
            <p:cNvPr id="27686" name="直接连接符 268316"/>
            <p:cNvSpPr/>
            <p:nvPr/>
          </p:nvSpPr>
          <p:spPr>
            <a:xfrm>
              <a:off x="2341" y="2273"/>
              <a:ext cx="0" cy="198"/>
            </a:xfrm>
            <a:prstGeom prst="line">
              <a:avLst/>
            </a:prstGeom>
            <a:ln w="9525" cap="flat" cmpd="sng">
              <a:solidFill>
                <a:schemeClr val="tx1"/>
              </a:solidFill>
              <a:prstDash val="solid"/>
              <a:round/>
              <a:headEnd type="none" w="med" len="med"/>
              <a:tailEnd type="none" w="med" len="med"/>
            </a:ln>
          </p:spPr>
        </p:sp>
        <p:sp>
          <p:nvSpPr>
            <p:cNvPr id="27687" name="直接连接符 268317"/>
            <p:cNvSpPr/>
            <p:nvPr/>
          </p:nvSpPr>
          <p:spPr>
            <a:xfrm>
              <a:off x="3730" y="2301"/>
              <a:ext cx="0" cy="171"/>
            </a:xfrm>
            <a:prstGeom prst="line">
              <a:avLst/>
            </a:prstGeom>
            <a:ln w="9525" cap="flat" cmpd="sng">
              <a:solidFill>
                <a:schemeClr val="tx1"/>
              </a:solidFill>
              <a:prstDash val="solid"/>
              <a:round/>
              <a:headEnd type="none" w="med" len="med"/>
              <a:tailEnd type="none" w="med" len="med"/>
            </a:ln>
          </p:spPr>
        </p:sp>
        <p:sp>
          <p:nvSpPr>
            <p:cNvPr id="27688" name="文本框 268319"/>
            <p:cNvSpPr txBox="1"/>
            <p:nvPr/>
          </p:nvSpPr>
          <p:spPr>
            <a:xfrm>
              <a:off x="2086" y="2216"/>
              <a:ext cx="228" cy="288"/>
            </a:xfrm>
            <a:prstGeom prst="rect">
              <a:avLst/>
            </a:prstGeom>
            <a:noFill/>
            <a:ln w="9525">
              <a:noFill/>
            </a:ln>
          </p:spPr>
          <p:txBody>
            <a:bodyPr anchor="t" anchorCtr="0">
              <a:spAutoFit/>
            </a:bodyPr>
            <a:p>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27689" name="文本框 268320"/>
            <p:cNvSpPr txBox="1"/>
            <p:nvPr/>
          </p:nvSpPr>
          <p:spPr>
            <a:xfrm>
              <a:off x="2426" y="1168"/>
              <a:ext cx="244"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B</a:t>
              </a:r>
              <a:endParaRPr lang="en-US" altLang="zh-CN" sz="2400">
                <a:latin typeface="Times New Roman" panose="02020603050405020304" pitchFamily="18" charset="0"/>
                <a:ea typeface="宋体" panose="02010600030101010101" pitchFamily="2" charset="-122"/>
              </a:endParaRPr>
            </a:p>
          </p:txBody>
        </p:sp>
        <p:sp>
          <p:nvSpPr>
            <p:cNvPr id="27690" name="文本框 268321"/>
            <p:cNvSpPr txBox="1"/>
            <p:nvPr/>
          </p:nvSpPr>
          <p:spPr>
            <a:xfrm>
              <a:off x="3701" y="2305"/>
              <a:ext cx="255"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A</a:t>
              </a:r>
              <a:endParaRPr lang="en-US" altLang="zh-CN" sz="2400">
                <a:latin typeface="Times New Roman" panose="02020603050405020304" pitchFamily="18" charset="0"/>
                <a:ea typeface="宋体" panose="02010600030101010101" pitchFamily="2" charset="-122"/>
              </a:endParaRPr>
            </a:p>
          </p:txBody>
        </p:sp>
        <p:sp>
          <p:nvSpPr>
            <p:cNvPr id="27691" name="直接连接符 268323"/>
            <p:cNvSpPr/>
            <p:nvPr/>
          </p:nvSpPr>
          <p:spPr>
            <a:xfrm flipV="1">
              <a:off x="2341" y="1309"/>
              <a:ext cx="0" cy="964"/>
            </a:xfrm>
            <a:prstGeom prst="line">
              <a:avLst/>
            </a:prstGeom>
            <a:ln w="28575" cap="flat" cmpd="sng">
              <a:solidFill>
                <a:srgbClr val="0000FF"/>
              </a:solidFill>
              <a:prstDash val="solid"/>
              <a:round/>
              <a:headEnd type="none" w="med" len="med"/>
              <a:tailEnd type="triangle" w="med" len="med"/>
            </a:ln>
          </p:spPr>
        </p:sp>
        <p:sp>
          <p:nvSpPr>
            <p:cNvPr id="27692" name="文本框 268325"/>
            <p:cNvSpPr txBox="1"/>
            <p:nvPr/>
          </p:nvSpPr>
          <p:spPr>
            <a:xfrm>
              <a:off x="4381" y="2229"/>
              <a:ext cx="21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27693" name="文本框 268326"/>
            <p:cNvSpPr txBox="1"/>
            <p:nvPr/>
          </p:nvSpPr>
          <p:spPr>
            <a:xfrm>
              <a:off x="2398" y="544"/>
              <a:ext cx="201"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y</a:t>
              </a:r>
              <a:endParaRPr lang="en-US" altLang="zh-CN" sz="2400" i="1">
                <a:latin typeface="Times New Roman" panose="02020603050405020304" pitchFamily="18" charset="0"/>
                <a:ea typeface="宋体" panose="02010600030101010101" pitchFamily="2" charset="-122"/>
              </a:endParaRPr>
            </a:p>
          </p:txBody>
        </p:sp>
        <p:sp>
          <p:nvSpPr>
            <p:cNvPr id="27694" name="直接连接符 268327"/>
            <p:cNvSpPr/>
            <p:nvPr/>
          </p:nvSpPr>
          <p:spPr>
            <a:xfrm>
              <a:off x="1915" y="2273"/>
              <a:ext cx="851" cy="0"/>
            </a:xfrm>
            <a:prstGeom prst="line">
              <a:avLst/>
            </a:prstGeom>
            <a:ln w="28575" cap="flat" cmpd="sng">
              <a:solidFill>
                <a:srgbClr val="FF00FF"/>
              </a:solidFill>
              <a:prstDash val="solid"/>
              <a:round/>
              <a:headEnd type="none" w="med" len="med"/>
              <a:tailEnd type="triangle" w="med" len="med"/>
            </a:ln>
          </p:spPr>
        </p:sp>
      </p:grpSp>
      <p:sp>
        <p:nvSpPr>
          <p:cNvPr id="28726" name="直接连接符 268306"/>
          <p:cNvSpPr/>
          <p:nvPr/>
        </p:nvSpPr>
        <p:spPr>
          <a:xfrm flipV="1">
            <a:off x="4759325" y="1565275"/>
            <a:ext cx="765175" cy="1484313"/>
          </a:xfrm>
          <a:prstGeom prst="line">
            <a:avLst/>
          </a:prstGeom>
          <a:ln w="9525" cap="flat" cmpd="sng">
            <a:solidFill>
              <a:schemeClr val="tx1"/>
            </a:solidFill>
            <a:prstDash val="solid"/>
            <a:round/>
            <a:headEnd type="none" w="med" len="med"/>
            <a:tailEnd type="triangle" w="med" len="med"/>
          </a:ln>
        </p:spPr>
      </p:sp>
      <p:sp>
        <p:nvSpPr>
          <p:cNvPr id="31794" name="Arc 50"/>
          <p:cNvSpPr/>
          <p:nvPr/>
        </p:nvSpPr>
        <p:spPr>
          <a:xfrm flipH="1">
            <a:off x="5246688" y="1314450"/>
            <a:ext cx="223837" cy="225425"/>
          </a:xfrm>
          <a:custGeom>
            <a:avLst/>
            <a:gdLst/>
            <a:ahLst/>
            <a:cxnLst>
              <a:cxn ang="0">
                <a:pos x="-10" y="0"/>
              </a:cxn>
              <a:cxn ang="0">
                <a:pos x="223837" y="225425"/>
              </a:cxn>
              <a:cxn ang="0">
                <a:pos x="-10" y="0"/>
              </a:cxn>
              <a:cxn ang="0">
                <a:pos x="223837" y="225425"/>
              </a:cxn>
              <a:cxn ang="0">
                <a:pos x="0" y="225425"/>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5400" cap="flat" cmpd="sng">
            <a:solidFill>
              <a:srgbClr val="FF0000"/>
            </a:solidFill>
            <a:prstDash val="solid"/>
            <a:round/>
            <a:headEnd type="none" w="med" len="med"/>
            <a:tailEnd type="none" w="med" len="med"/>
          </a:ln>
        </p:spPr>
        <p:txBody>
          <a:bodyPr/>
          <a:p>
            <a:endParaRPr lang="zh-CN" altLang="en-US"/>
          </a:p>
        </p:txBody>
      </p:sp>
      <p:sp>
        <p:nvSpPr>
          <p:cNvPr id="31795" name="Text Box 51"/>
          <p:cNvSpPr txBox="1"/>
          <p:nvPr/>
        </p:nvSpPr>
        <p:spPr>
          <a:xfrm>
            <a:off x="4886325" y="1065213"/>
            <a:ext cx="495300" cy="519112"/>
          </a:xfrm>
          <a:prstGeom prst="rect">
            <a:avLst/>
          </a:prstGeom>
          <a:noFill/>
          <a:ln w="9525">
            <a:noFill/>
          </a:ln>
        </p:spPr>
        <p:txBody>
          <a:bodyPr anchor="t" anchorCtr="0">
            <a:spAutoFit/>
          </a:bodyPr>
          <a:p>
            <a:pPr>
              <a:spcBef>
                <a:spcPct val="50000"/>
              </a:spcBef>
            </a:pPr>
            <a:r>
              <a:rPr lang="el-GR" altLang="zh-CN" i="1" dirty="0">
                <a:latin typeface="Times New Roman" panose="02020603050405020304" pitchFamily="18" charset="0"/>
                <a:ea typeface="宋体" panose="02010600030101010101" pitchFamily="2" charset="-122"/>
              </a:rPr>
              <a:t>θ</a:t>
            </a:r>
            <a:endParaRPr lang="el-GR" altLang="zh-CN" i="1" dirty="0">
              <a:latin typeface="Times New Roman" panose="02020603050405020304" pitchFamily="18" charset="0"/>
              <a:ea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8290">
                                            <p:txEl>
                                              <p:charRg st="0" end="5"/>
                                            </p:txEl>
                                          </p:spTgt>
                                        </p:tgtEl>
                                        <p:attrNameLst>
                                          <p:attrName>style.visibility</p:attrName>
                                        </p:attrNameLst>
                                      </p:cBhvr>
                                      <p:to>
                                        <p:strVal val="visible"/>
                                      </p:to>
                                    </p:set>
                                    <p:animEffect transition="in" filter="wipe(left)">
                                      <p:cBhvr>
                                        <p:cTn id="12" dur="500"/>
                                        <p:tgtEl>
                                          <p:spTgt spid="268290">
                                            <p:txEl>
                                              <p:charRg st="0"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725"/>
                                        </p:tgtEl>
                                        <p:attrNameLst>
                                          <p:attrName>style.visibility</p:attrName>
                                        </p:attrNameLst>
                                      </p:cBhvr>
                                      <p:to>
                                        <p:strVal val="visible"/>
                                      </p:to>
                                    </p:set>
                                    <p:animEffect transition="in" filter="blinds(horizontal)">
                                      <p:cBhvr>
                                        <p:cTn id="17" dur="500"/>
                                        <p:tgtEl>
                                          <p:spTgt spid="287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726"/>
                                        </p:tgtEl>
                                        <p:attrNameLst>
                                          <p:attrName>style.visibility</p:attrName>
                                        </p:attrNameLst>
                                      </p:cBhvr>
                                      <p:to>
                                        <p:strVal val="visible"/>
                                      </p:to>
                                    </p:set>
                                    <p:animEffect transition="in" filter="blinds(horizontal)">
                                      <p:cBhvr>
                                        <p:cTn id="22" dur="500"/>
                                        <p:tgtEl>
                                          <p:spTgt spid="287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733"/>
                                        </p:tgtEl>
                                        <p:attrNameLst>
                                          <p:attrName>style.visibility</p:attrName>
                                        </p:attrNameLst>
                                      </p:cBhvr>
                                      <p:to>
                                        <p:strVal val="visible"/>
                                      </p:to>
                                    </p:set>
                                    <p:animEffect transition="in" filter="blinds(horizontal)">
                                      <p:cBhvr>
                                        <p:cTn id="27" dur="500"/>
                                        <p:tgtEl>
                                          <p:spTgt spid="287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727"/>
                                        </p:tgtEl>
                                        <p:attrNameLst>
                                          <p:attrName>style.visibility</p:attrName>
                                        </p:attrNameLst>
                                      </p:cBhvr>
                                      <p:to>
                                        <p:strVal val="visible"/>
                                      </p:to>
                                    </p:set>
                                    <p:animEffect transition="in" filter="blinds(horizontal)">
                                      <p:cBhvr>
                                        <p:cTn id="32" dur="500"/>
                                        <p:tgtEl>
                                          <p:spTgt spid="287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722"/>
                                        </p:tgtEl>
                                        <p:attrNameLst>
                                          <p:attrName>style.visibility</p:attrName>
                                        </p:attrNameLst>
                                      </p:cBhvr>
                                      <p:to>
                                        <p:strVal val="visible"/>
                                      </p:to>
                                    </p:set>
                                    <p:animEffect transition="in" filter="blinds(horizontal)">
                                      <p:cBhvr>
                                        <p:cTn id="37" dur="500"/>
                                        <p:tgtEl>
                                          <p:spTgt spid="287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728"/>
                                        </p:tgtEl>
                                        <p:attrNameLst>
                                          <p:attrName>style.visibility</p:attrName>
                                        </p:attrNameLst>
                                      </p:cBhvr>
                                      <p:to>
                                        <p:strVal val="visible"/>
                                      </p:to>
                                    </p:set>
                                    <p:animEffect transition="in" filter="blinds(horizontal)">
                                      <p:cBhvr>
                                        <p:cTn id="42" dur="500"/>
                                        <p:tgtEl>
                                          <p:spTgt spid="287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8723"/>
                                        </p:tgtEl>
                                        <p:attrNameLst>
                                          <p:attrName>style.visibility</p:attrName>
                                        </p:attrNameLst>
                                      </p:cBhvr>
                                      <p:to>
                                        <p:strVal val="visible"/>
                                      </p:to>
                                    </p:set>
                                    <p:animEffect transition="in" filter="blinds(horizontal)">
                                      <p:cBhvr>
                                        <p:cTn id="47" dur="500"/>
                                        <p:tgtEl>
                                          <p:spTgt spid="287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8329"/>
                                        </p:tgtEl>
                                        <p:attrNameLst>
                                          <p:attrName>style.visibility</p:attrName>
                                        </p:attrNameLst>
                                      </p:cBhvr>
                                      <p:to>
                                        <p:strVal val="visible"/>
                                      </p:to>
                                    </p:set>
                                    <p:animEffect transition="in" filter="wipe(left)">
                                      <p:cBhvr>
                                        <p:cTn id="52" dur="500"/>
                                        <p:tgtEl>
                                          <p:spTgt spid="2683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8330">
                                            <p:txEl>
                                              <p:charRg st="0" end="8"/>
                                            </p:txEl>
                                          </p:spTgt>
                                        </p:tgtEl>
                                        <p:attrNameLst>
                                          <p:attrName>style.visibility</p:attrName>
                                        </p:attrNameLst>
                                      </p:cBhvr>
                                      <p:to>
                                        <p:strVal val="visible"/>
                                      </p:to>
                                    </p:set>
                                    <p:animEffect transition="in" filter="wipe(left)">
                                      <p:cBhvr>
                                        <p:cTn id="57" dur="500"/>
                                        <p:tgtEl>
                                          <p:spTgt spid="268330">
                                            <p:txEl>
                                              <p:charRg st="0"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732"/>
                                        </p:tgtEl>
                                        <p:attrNameLst>
                                          <p:attrName>style.visibility</p:attrName>
                                        </p:attrNameLst>
                                      </p:cBhvr>
                                      <p:to>
                                        <p:strVal val="visible"/>
                                      </p:to>
                                    </p:set>
                                    <p:animEffect transition="in" filter="blinds(horizontal)">
                                      <p:cBhvr>
                                        <p:cTn id="67" dur="500"/>
                                        <p:tgtEl>
                                          <p:spTgt spid="2873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1794"/>
                                        </p:tgtEl>
                                        <p:attrNameLst>
                                          <p:attrName>style.visibility</p:attrName>
                                        </p:attrNameLst>
                                      </p:cBhvr>
                                      <p:to>
                                        <p:strVal val="visible"/>
                                      </p:to>
                                    </p:set>
                                    <p:animEffect transition="in" filter="blinds(horizontal)">
                                      <p:cBhvr>
                                        <p:cTn id="72" dur="500"/>
                                        <p:tgtEl>
                                          <p:spTgt spid="3179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1795"/>
                                        </p:tgtEl>
                                        <p:attrNameLst>
                                          <p:attrName>style.visibility</p:attrName>
                                        </p:attrNameLst>
                                      </p:cBhvr>
                                      <p:to>
                                        <p:strVal val="visible"/>
                                      </p:to>
                                    </p:set>
                                    <p:animEffect transition="in" filter="blinds(horizontal)">
                                      <p:cBhvr>
                                        <p:cTn id="77" dur="500"/>
                                        <p:tgtEl>
                                          <p:spTgt spid="3179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8724"/>
                                        </p:tgtEl>
                                        <p:attrNameLst>
                                          <p:attrName>style.visibility</p:attrName>
                                        </p:attrNameLst>
                                      </p:cBhvr>
                                      <p:to>
                                        <p:strVal val="visible"/>
                                      </p:to>
                                    </p:set>
                                    <p:animEffect transition="in" filter="blinds(horizontal)">
                                      <p:cBhvr>
                                        <p:cTn id="82" dur="500"/>
                                        <p:tgtEl>
                                          <p:spTgt spid="287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68331"/>
                                        </p:tgtEl>
                                        <p:attrNameLst>
                                          <p:attrName>style.visibility</p:attrName>
                                        </p:attrNameLst>
                                      </p:cBhvr>
                                      <p:to>
                                        <p:strVal val="visible"/>
                                      </p:to>
                                    </p:set>
                                    <p:animEffect transition="in" filter="wipe(left)">
                                      <p:cBhvr>
                                        <p:cTn id="87" dur="500"/>
                                        <p:tgtEl>
                                          <p:spTgt spid="2683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8332"/>
                                        </p:tgtEl>
                                        <p:attrNameLst>
                                          <p:attrName>style.visibility</p:attrName>
                                        </p:attrNameLst>
                                      </p:cBhvr>
                                      <p:to>
                                        <p:strVal val="visible"/>
                                      </p:to>
                                    </p:set>
                                    <p:animEffect transition="in" filter="wipe(left)">
                                      <p:cBhvr>
                                        <p:cTn id="92" dur="500"/>
                                        <p:tgtEl>
                                          <p:spTgt spid="26833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68333"/>
                                        </p:tgtEl>
                                        <p:attrNameLst>
                                          <p:attrName>style.visibility</p:attrName>
                                        </p:attrNameLst>
                                      </p:cBhvr>
                                      <p:to>
                                        <p:strVal val="visible"/>
                                      </p:to>
                                    </p:set>
                                    <p:animEffect transition="in" filter="wipe(left)">
                                      <p:cBhvr>
                                        <p:cTn id="97" dur="500"/>
                                        <p:tgtEl>
                                          <p:spTgt spid="26833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68334"/>
                                        </p:tgtEl>
                                        <p:attrNameLst>
                                          <p:attrName>style.visibility</p:attrName>
                                        </p:attrNameLst>
                                      </p:cBhvr>
                                      <p:to>
                                        <p:strVal val="visible"/>
                                      </p:to>
                                    </p:set>
                                    <p:animEffect transition="in" filter="wipe(left)">
                                      <p:cBhvr>
                                        <p:cTn id="102" dur="500"/>
                                        <p:tgtEl>
                                          <p:spTgt spid="268334"/>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268335">
                                            <p:txEl>
                                              <p:charRg st="0" end="4"/>
                                            </p:txEl>
                                          </p:spTgt>
                                        </p:tgtEl>
                                        <p:attrNameLst>
                                          <p:attrName>style.visibility</p:attrName>
                                        </p:attrNameLst>
                                      </p:cBhvr>
                                      <p:to>
                                        <p:strVal val="visible"/>
                                      </p:to>
                                    </p:set>
                                    <p:animEffect transition="in" filter="box(out)">
                                      <p:cBhvr>
                                        <p:cTn id="107" dur="500"/>
                                        <p:tgtEl>
                                          <p:spTgt spid="268335">
                                            <p:txEl>
                                              <p:charRg st="0"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8336"/>
                                        </p:tgtEl>
                                        <p:attrNameLst>
                                          <p:attrName>style.visibility</p:attrName>
                                        </p:attrNameLst>
                                      </p:cBhvr>
                                      <p:to>
                                        <p:strVal val="visible"/>
                                      </p:to>
                                    </p:set>
                                    <p:animEffect transition="in" filter="wipe(left)">
                                      <p:cBhvr>
                                        <p:cTn id="112" dur="500"/>
                                        <p:tgtEl>
                                          <p:spTgt spid="268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build="p"/>
      <p:bldP spid="268330" grpId="0" build="p"/>
      <p:bldP spid="268335" grpId="0" build="p"/>
      <p:bldP spid="28733" grpId="0" bldLvl="0" animBg="1"/>
      <p:bldP spid="31794" grpId="0" animBg="1"/>
      <p:bldP spid="317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8175" y="1155700"/>
            <a:ext cx="5050155" cy="2583815"/>
          </a:xfrm>
          <a:prstGeom prst="rect">
            <a:avLst/>
          </a:prstGeom>
        </p:spPr>
      </p:pic>
      <p:sp>
        <p:nvSpPr>
          <p:cNvPr id="3" name="文本框 2"/>
          <p:cNvSpPr txBox="1"/>
          <p:nvPr/>
        </p:nvSpPr>
        <p:spPr>
          <a:xfrm>
            <a:off x="290830" y="205105"/>
            <a:ext cx="2937510" cy="645160"/>
          </a:xfrm>
          <a:prstGeom prst="rect">
            <a:avLst/>
          </a:prstGeom>
          <a:noFill/>
        </p:spPr>
        <p:txBody>
          <a:bodyPr wrap="none" rtlCol="0" anchor="t">
            <a:spAutoFit/>
          </a:bodyPr>
          <a:p>
            <a:r>
              <a:rPr lang="zh-CN" altLang="en-US" sz="3600" dirty="0">
                <a:solidFill>
                  <a:srgbClr val="C00000"/>
                </a:solidFill>
                <a:latin typeface="Times New Roman" panose="02020603050405020304" pitchFamily="18" charset="0"/>
                <a:sym typeface="+mn-ea"/>
              </a:rPr>
              <a:t>电偶极子模型</a:t>
            </a:r>
            <a:endParaRPr lang="zh-CN" altLang="en-US" sz="3600" dirty="0">
              <a:solidFill>
                <a:srgbClr val="C00000"/>
              </a:solidFill>
              <a:latin typeface="Times New Roman" panose="02020603050405020304" pitchFamily="18" charset="0"/>
              <a:sym typeface="+mn-ea"/>
            </a:endParaRPr>
          </a:p>
        </p:txBody>
      </p:sp>
      <p:pic>
        <p:nvPicPr>
          <p:cNvPr id="5" name="图片 4"/>
          <p:cNvPicPr>
            <a:picLocks noChangeAspect="1"/>
          </p:cNvPicPr>
          <p:nvPr/>
        </p:nvPicPr>
        <p:blipFill>
          <a:blip r:embed="rId2"/>
          <a:stretch>
            <a:fillRect/>
          </a:stretch>
        </p:blipFill>
        <p:spPr>
          <a:xfrm>
            <a:off x="6245225" y="4446270"/>
            <a:ext cx="2825115" cy="2348865"/>
          </a:xfrm>
          <a:prstGeom prst="rect">
            <a:avLst/>
          </a:prstGeom>
        </p:spPr>
      </p:pic>
      <p:pic>
        <p:nvPicPr>
          <p:cNvPr id="6" name="图片 5"/>
          <p:cNvPicPr>
            <a:picLocks noChangeAspect="1"/>
          </p:cNvPicPr>
          <p:nvPr/>
        </p:nvPicPr>
        <p:blipFill>
          <a:blip r:embed="rId3"/>
          <a:stretch>
            <a:fillRect/>
          </a:stretch>
        </p:blipFill>
        <p:spPr>
          <a:xfrm>
            <a:off x="111125" y="4443095"/>
            <a:ext cx="2470150" cy="2228215"/>
          </a:xfrm>
          <a:prstGeom prst="rect">
            <a:avLst/>
          </a:prstGeom>
        </p:spPr>
      </p:pic>
      <p:pic>
        <p:nvPicPr>
          <p:cNvPr id="7" name="图片 6"/>
          <p:cNvPicPr>
            <a:picLocks noChangeAspect="1"/>
          </p:cNvPicPr>
          <p:nvPr/>
        </p:nvPicPr>
        <p:blipFill>
          <a:blip r:embed="rId4"/>
          <a:srcRect l="27939" t="679" r="5134"/>
          <a:stretch>
            <a:fillRect/>
          </a:stretch>
        </p:blipFill>
        <p:spPr>
          <a:xfrm>
            <a:off x="2837180" y="4570730"/>
            <a:ext cx="2768600" cy="2099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101600" y="231775"/>
            <a:ext cx="8229600" cy="1143000"/>
          </a:xfrm>
        </p:spPr>
        <p:txBody>
          <a:bodyPr wrap="square" lIns="91440" tIns="45720" rIns="91440" bIns="45720" anchor="ctr" anchorCtr="0"/>
          <a:p>
            <a:r>
              <a:rPr lang="zh-CN" altLang="en-US" sz="4000" b="1" dirty="0">
                <a:solidFill>
                  <a:srgbClr val="0000FF"/>
                </a:solidFill>
              </a:rPr>
              <a:t>练  习</a:t>
            </a:r>
            <a:endParaRPr lang="zh-CN" altLang="en-US" sz="4000" b="1" dirty="0">
              <a:solidFill>
                <a:srgbClr val="0000FF"/>
              </a:solidFill>
            </a:endParaRPr>
          </a:p>
        </p:txBody>
      </p:sp>
      <p:sp>
        <p:nvSpPr>
          <p:cNvPr id="28674" name="文本框 1"/>
          <p:cNvSpPr txBox="1"/>
          <p:nvPr/>
        </p:nvSpPr>
        <p:spPr>
          <a:xfrm>
            <a:off x="547688" y="1419225"/>
            <a:ext cx="8048625" cy="1444625"/>
          </a:xfrm>
          <a:prstGeom prst="rect">
            <a:avLst/>
          </a:prstGeom>
          <a:noFill/>
          <a:ln w="9525">
            <a:noFill/>
          </a:ln>
        </p:spPr>
        <p:txBody>
          <a:bodyPr wrap="square" anchor="t" anchorCtr="0">
            <a:spAutoFit/>
          </a:bodyPr>
          <a:p>
            <a:r>
              <a:rPr lang="zh-CN" altLang="en-US" b="0">
                <a:latin typeface="Arial" panose="020B0604020202020204" pitchFamily="34" charset="0"/>
                <a:ea typeface="宋体" panose="02010600030101010101" pitchFamily="2" charset="-122"/>
              </a:rPr>
              <a:t>在相距为 </a:t>
            </a:r>
            <a:r>
              <a:rPr lang="zh-CN" altLang="en-US" b="0" i="1">
                <a:latin typeface="Times New Roman" panose="02020603050405020304" pitchFamily="18" charset="0"/>
                <a:ea typeface="宋体" panose="02010600030101010101" pitchFamily="2" charset="-122"/>
              </a:rPr>
              <a:t>a </a:t>
            </a:r>
            <a:r>
              <a:rPr lang="zh-CN" altLang="en-US" b="0">
                <a:latin typeface="Arial" panose="020B0604020202020204" pitchFamily="34" charset="0"/>
                <a:ea typeface="宋体" panose="02010600030101010101" pitchFamily="2" charset="-122"/>
              </a:rPr>
              <a:t>的两点电荷 </a:t>
            </a:r>
            <a:r>
              <a:rPr lang="zh-CN" altLang="en-US" b="0">
                <a:latin typeface="Times New Roman" panose="02020603050405020304" pitchFamily="18" charset="0"/>
                <a:ea typeface="宋体" panose="02010600030101010101" pitchFamily="2" charset="-122"/>
              </a:rPr>
              <a:t>−</a:t>
            </a:r>
            <a:r>
              <a:rPr lang="zh-CN" altLang="en-US" b="0" i="1">
                <a:latin typeface="Times New Roman" panose="02020603050405020304" pitchFamily="18" charset="0"/>
                <a:ea typeface="宋体" panose="02010600030101010101" pitchFamily="2" charset="-122"/>
              </a:rPr>
              <a:t>q</a:t>
            </a:r>
            <a:r>
              <a:rPr lang="zh-CN" altLang="en-US" b="0">
                <a:latin typeface="Arial" panose="020B0604020202020204" pitchFamily="34" charset="0"/>
                <a:ea typeface="宋体" panose="02010600030101010101" pitchFamily="2" charset="-122"/>
              </a:rPr>
              <a:t> 与 </a:t>
            </a:r>
            <a:r>
              <a:rPr lang="zh-CN" altLang="en-US" b="0">
                <a:latin typeface="Times New Roman" panose="02020603050405020304" pitchFamily="18" charset="0"/>
                <a:ea typeface="宋体" panose="02010600030101010101" pitchFamily="2" charset="-122"/>
              </a:rPr>
              <a:t>+4</a:t>
            </a:r>
            <a:r>
              <a:rPr lang="zh-CN" altLang="en-US" b="0" i="1">
                <a:latin typeface="Times New Roman" panose="02020603050405020304" pitchFamily="18" charset="0"/>
                <a:ea typeface="宋体" panose="02010600030101010101" pitchFamily="2" charset="-122"/>
              </a:rPr>
              <a:t>q</a:t>
            </a:r>
            <a:r>
              <a:rPr lang="zh-CN" altLang="en-US" b="0">
                <a:latin typeface="Arial" panose="020B0604020202020204" pitchFamily="34" charset="0"/>
                <a:ea typeface="宋体" panose="02010600030101010101" pitchFamily="2" charset="-122"/>
              </a:rPr>
              <a:t> 产生的电</a:t>
            </a:r>
            <a:endParaRPr lang="zh-CN" altLang="en-US" b="0">
              <a:latin typeface="Arial" panose="020B0604020202020204" pitchFamily="34" charset="0"/>
              <a:ea typeface="宋体" panose="02010600030101010101" pitchFamily="2" charset="-122"/>
            </a:endParaRPr>
          </a:p>
          <a:p>
            <a:endParaRPr lang="zh-CN" altLang="en-US" b="0">
              <a:latin typeface="Arial" panose="020B0604020202020204" pitchFamily="34" charset="0"/>
              <a:ea typeface="宋体" panose="02010600030101010101" pitchFamily="2" charset="-122"/>
            </a:endParaRPr>
          </a:p>
          <a:p>
            <a:r>
              <a:rPr lang="zh-CN" altLang="en-US" b="0">
                <a:latin typeface="Arial" panose="020B0604020202020204" pitchFamily="34" charset="0"/>
                <a:ea typeface="宋体" panose="02010600030101010101" pitchFamily="2" charset="-122"/>
              </a:rPr>
              <a:t>场中，场强大小为零的坐标 </a:t>
            </a:r>
            <a:r>
              <a:rPr lang="zh-CN" altLang="en-US" b="0" i="1">
                <a:latin typeface="Times New Roman" panose="02020603050405020304" pitchFamily="18" charset="0"/>
                <a:ea typeface="宋体" panose="02010600030101010101" pitchFamily="2" charset="-122"/>
              </a:rPr>
              <a:t>x</a:t>
            </a:r>
            <a:r>
              <a:rPr lang="en-US" altLang="zh-CN" b="0" i="1">
                <a:latin typeface="Times New Roman" panose="02020603050405020304" pitchFamily="18" charset="0"/>
                <a:ea typeface="宋体" panose="02010600030101010101" pitchFamily="2" charset="-122"/>
              </a:rPr>
              <a:t>=</a:t>
            </a:r>
            <a:r>
              <a:rPr lang="en-US" altLang="zh-CN" b="0" i="1" u="sng">
                <a:latin typeface="Times New Roman" panose="02020603050405020304" pitchFamily="18" charset="0"/>
                <a:ea typeface="宋体" panose="02010600030101010101" pitchFamily="2" charset="-122"/>
              </a:rPr>
              <a:t>  </a:t>
            </a:r>
            <a:r>
              <a:rPr lang="en-US" altLang="zh-CN" b="0" u="sng">
                <a:latin typeface="Times New Roman" panose="02020603050405020304" pitchFamily="18" charset="0"/>
                <a:ea typeface="宋体" panose="02010600030101010101" pitchFamily="2" charset="-122"/>
              </a:rPr>
              <a:t> </a:t>
            </a:r>
            <a:r>
              <a:rPr lang="en-US" altLang="zh-CN" b="0" i="1" u="sng">
                <a:latin typeface="Times New Roman" panose="02020603050405020304" pitchFamily="18" charset="0"/>
                <a:ea typeface="宋体" panose="02010600030101010101" pitchFamily="2" charset="-122"/>
              </a:rPr>
              <a:t>                </a:t>
            </a:r>
            <a:r>
              <a:rPr lang="en-US" altLang="zh-CN" sz="3200" b="0" i="1">
                <a:latin typeface="Times New Roman" panose="02020603050405020304" pitchFamily="18" charset="0"/>
                <a:ea typeface="宋体" panose="02010600030101010101" pitchFamily="2" charset="-122"/>
              </a:rPr>
              <a:t>.          </a:t>
            </a:r>
            <a:r>
              <a:rPr lang="zh-CN" altLang="en-US" sz="3200" b="0">
                <a:latin typeface="Times New Roman" panose="02020603050405020304" pitchFamily="18" charset="0"/>
                <a:ea typeface="宋体" panose="02010600030101010101" pitchFamily="2" charset="-122"/>
              </a:rPr>
              <a:t>                  </a:t>
            </a:r>
            <a:r>
              <a:rPr lang="zh-CN" altLang="en-US" sz="3200" b="0" u="sng">
                <a:latin typeface="Times New Roman" panose="02020603050405020304" pitchFamily="18" charset="0"/>
                <a:ea typeface="宋体" panose="02010600030101010101" pitchFamily="2" charset="-122"/>
              </a:rPr>
              <a:t>           </a:t>
            </a:r>
            <a:endParaRPr lang="zh-CN" altLang="en-US" sz="3200" b="0" u="sng">
              <a:latin typeface="Times New Roman" panose="02020603050405020304" pitchFamily="18" charset="0"/>
              <a:ea typeface="宋体" panose="02010600030101010101" pitchFamily="2" charset="-122"/>
            </a:endParaRPr>
          </a:p>
        </p:txBody>
      </p:sp>
      <p:pic>
        <p:nvPicPr>
          <p:cNvPr id="28675" name="图片 2"/>
          <p:cNvPicPr>
            <a:picLocks noChangeAspect="1"/>
          </p:cNvPicPr>
          <p:nvPr/>
        </p:nvPicPr>
        <p:blipFill>
          <a:blip r:embed="rId1"/>
          <a:stretch>
            <a:fillRect/>
          </a:stretch>
        </p:blipFill>
        <p:spPr>
          <a:xfrm>
            <a:off x="1827213" y="3592513"/>
            <a:ext cx="4198937" cy="1252537"/>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372737"/>
          <p:cNvSpPr>
            <a:spLocks noGrp="1"/>
          </p:cNvSpPr>
          <p:nvPr>
            <p:ph type="title"/>
          </p:nvPr>
        </p:nvSpPr>
        <p:spPr>
          <a:xfrm>
            <a:off x="122238" y="0"/>
            <a:ext cx="8229600" cy="1143000"/>
          </a:xfrm>
        </p:spPr>
        <p:txBody>
          <a:bodyPr wrap="square" lIns="91440" tIns="45720" rIns="91440" bIns="45720" anchor="ctr" anchorCtr="0"/>
          <a:p>
            <a:r>
              <a:rPr lang="zh-CN" altLang="en-US" b="1" dirty="0">
                <a:solidFill>
                  <a:srgbClr val="C00000"/>
                </a:solidFill>
              </a:rPr>
              <a:t>参考资料</a:t>
            </a:r>
            <a:endParaRPr lang="zh-CN" altLang="en-US" b="1" dirty="0">
              <a:solidFill>
                <a:srgbClr val="C00000"/>
              </a:solidFill>
            </a:endParaRPr>
          </a:p>
        </p:txBody>
      </p:sp>
      <p:sp>
        <p:nvSpPr>
          <p:cNvPr id="7170" name="文本占位符 372738"/>
          <p:cNvSpPr>
            <a:spLocks noGrp="1"/>
          </p:cNvSpPr>
          <p:nvPr>
            <p:ph idx="4294967295"/>
          </p:nvPr>
        </p:nvSpPr>
        <p:spPr>
          <a:xfrm>
            <a:off x="463550" y="982663"/>
            <a:ext cx="8229600" cy="4525962"/>
          </a:xfrm>
        </p:spPr>
        <p:txBody>
          <a:bodyPr wrap="square" lIns="91440" tIns="45720" rIns="91440" bIns="45720" anchor="t" anchorCtr="0"/>
          <a:p>
            <a:pPr>
              <a:buNone/>
            </a:pPr>
            <a:r>
              <a:rPr lang="zh-CN" altLang="en-US" sz="2800" b="1" dirty="0">
                <a:solidFill>
                  <a:srgbClr val="FF0000"/>
                </a:solidFill>
              </a:rPr>
              <a:t>参考书：</a:t>
            </a:r>
            <a:endParaRPr lang="zh-CN" altLang="en-US" sz="2800" b="1" dirty="0"/>
          </a:p>
          <a:p>
            <a:pPr>
              <a:lnSpc>
                <a:spcPct val="80000"/>
              </a:lnSpc>
              <a:buNone/>
            </a:pPr>
            <a:r>
              <a:rPr lang="zh-CN" altLang="en-US" sz="2800" b="1" dirty="0"/>
              <a:t>       </a:t>
            </a:r>
            <a:r>
              <a:rPr lang="zh-CN" altLang="en-US" sz="2800" dirty="0"/>
              <a:t>程守洙 </a:t>
            </a:r>
            <a:r>
              <a:rPr lang="en-US" altLang="zh-CN" sz="2800"/>
              <a:t>《</a:t>
            </a:r>
            <a:r>
              <a:rPr lang="zh-CN" altLang="en-US" sz="2800" dirty="0"/>
              <a:t>普通物理学</a:t>
            </a:r>
            <a:r>
              <a:rPr lang="en-US" altLang="zh-CN" sz="2800"/>
              <a:t>》</a:t>
            </a:r>
            <a:endParaRPr lang="en-US" altLang="zh-CN" sz="2800"/>
          </a:p>
          <a:p>
            <a:pPr>
              <a:lnSpc>
                <a:spcPct val="80000"/>
              </a:lnSpc>
              <a:buNone/>
            </a:pPr>
            <a:r>
              <a:rPr lang="zh-CN" altLang="en-US" sz="2800" dirty="0"/>
              <a:t>       赵凯华 </a:t>
            </a:r>
            <a:r>
              <a:rPr lang="en-US" altLang="zh-CN" sz="2800"/>
              <a:t>《</a:t>
            </a:r>
            <a:r>
              <a:rPr lang="zh-CN" altLang="en-US" sz="2800" dirty="0"/>
              <a:t>新概念物理教程</a:t>
            </a:r>
            <a:r>
              <a:rPr lang="en-US" altLang="zh-CN" sz="2800"/>
              <a:t>》</a:t>
            </a:r>
            <a:endParaRPr lang="en-US" altLang="zh-CN" sz="2800"/>
          </a:p>
          <a:p>
            <a:pPr>
              <a:lnSpc>
                <a:spcPct val="80000"/>
              </a:lnSpc>
              <a:buNone/>
            </a:pPr>
            <a:endParaRPr lang="en-US" altLang="zh-CN" sz="2400"/>
          </a:p>
          <a:p>
            <a:pPr>
              <a:buNone/>
            </a:pPr>
            <a:r>
              <a:rPr lang="zh-CN" altLang="en-US" sz="2800" b="1" dirty="0">
                <a:solidFill>
                  <a:srgbClr val="FF0000"/>
                </a:solidFill>
              </a:rPr>
              <a:t>网络资源：</a:t>
            </a:r>
            <a:endParaRPr lang="zh-CN" altLang="en-US" sz="2800" b="1" dirty="0"/>
          </a:p>
          <a:p>
            <a:pPr>
              <a:lnSpc>
                <a:spcPct val="80000"/>
              </a:lnSpc>
              <a:buNone/>
            </a:pPr>
            <a:r>
              <a:rPr lang="zh-CN" altLang="en-US" sz="2800" dirty="0"/>
              <a:t>       </a:t>
            </a:r>
            <a:r>
              <a:rPr lang="zh-CN" altLang="zh-CN" sz="2800" dirty="0"/>
              <a:t>中国慕课</a:t>
            </a:r>
            <a:r>
              <a:rPr lang="en-US" altLang="zh-CN" sz="2800">
                <a:latin typeface="Times New Roman" panose="02020603050405020304" pitchFamily="18" charset="0"/>
              </a:rPr>
              <a:t>: </a:t>
            </a:r>
            <a:r>
              <a:rPr lang="en-US" altLang="zh-CN" sz="2800">
                <a:latin typeface="Times New Roman" panose="02020603050405020304" pitchFamily="18" charset="0"/>
                <a:hlinkClick r:id="rId1"/>
              </a:rPr>
              <a:t>https://www.icourse163.org/</a:t>
            </a:r>
            <a:endParaRPr lang="en-US" altLang="zh-CN" sz="2800">
              <a:latin typeface="Times New Roman" panose="02020603050405020304" pitchFamily="18" charset="0"/>
            </a:endParaRPr>
          </a:p>
          <a:p>
            <a:pPr>
              <a:lnSpc>
                <a:spcPct val="80000"/>
              </a:lnSpc>
              <a:buNone/>
            </a:pPr>
            <a:r>
              <a:rPr lang="zh-CN" altLang="en-US" sz="2800" dirty="0"/>
              <a:t>       </a:t>
            </a:r>
            <a:r>
              <a:rPr lang="zh-CN" altLang="en-US" sz="2800" dirty="0">
                <a:latin typeface="Times New Roman" panose="02020603050405020304" pitchFamily="18" charset="0"/>
              </a:rPr>
              <a:t>演示动画：</a:t>
            </a:r>
            <a:r>
              <a:rPr lang="en-US" altLang="zh-CN" sz="2800">
                <a:latin typeface="Times New Roman" panose="02020603050405020304" pitchFamily="18" charset="0"/>
                <a:hlinkClick r:id="rId2"/>
              </a:rPr>
              <a:t>https://phet.colorado.edu/</a:t>
            </a:r>
            <a:r>
              <a:rPr lang="en-US" altLang="zh-CN" sz="2800">
                <a:latin typeface="Times New Roman" panose="02020603050405020304" pitchFamily="18" charset="0"/>
              </a:rPr>
              <a:t> </a:t>
            </a:r>
            <a:r>
              <a:rPr lang="zh-CN" altLang="en-US" sz="2800" dirty="0">
                <a:latin typeface="Times New Roman" panose="02020603050405020304" pitchFamily="18" charset="0"/>
              </a:rPr>
              <a:t>（</a:t>
            </a:r>
            <a:r>
              <a:rPr lang="en-US" altLang="zh-CN" sz="2800" err="1">
                <a:latin typeface="Times New Roman" panose="02020603050405020304" pitchFamily="18" charset="0"/>
              </a:rPr>
              <a:t>PHET</a:t>
            </a:r>
            <a:r>
              <a:rPr lang="zh-CN" altLang="en-US" sz="2800" dirty="0">
                <a:latin typeface="Times New Roman" panose="02020603050405020304" pitchFamily="18" charset="0"/>
              </a:rPr>
              <a:t>）</a:t>
            </a:r>
            <a:endParaRPr lang="zh-CN" altLang="en-US" sz="2800" dirty="0">
              <a:latin typeface="Times New Roman" panose="02020603050405020304" pitchFamily="18" charset="0"/>
            </a:endParaRPr>
          </a:p>
          <a:p>
            <a:pPr>
              <a:buNone/>
            </a:pPr>
            <a:endParaRPr lang="zh-CN" altLang="en-US" sz="2800" dirty="0">
              <a:latin typeface="Times New Roman" panose="02020603050405020304" pitchFamily="18" charset="0"/>
            </a:endParaRPr>
          </a:p>
        </p:txBody>
      </p:sp>
      <p:sp>
        <p:nvSpPr>
          <p:cNvPr id="7171" name="灯片编号占位符 1"/>
          <p:cNvSpPr>
            <a:spLocks noGrp="1"/>
          </p:cNvSpPr>
          <p:nvPr/>
        </p:nvSpPr>
        <p:spPr>
          <a:xfrm>
            <a:off x="7010400" y="6381750"/>
            <a:ext cx="2133600" cy="476250"/>
          </a:xfrm>
          <a:prstGeom prst="rect">
            <a:avLst/>
          </a:prstGeom>
          <a:noFill/>
          <a:ln w="9525">
            <a:noFill/>
          </a:ln>
        </p:spPr>
        <p:txBody>
          <a:bodyPr anchor="t" anchorCtr="0"/>
          <a:p>
            <a:pPr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pic>
        <p:nvPicPr>
          <p:cNvPr id="7172" name="图片 3"/>
          <p:cNvPicPr>
            <a:picLocks noChangeAspect="1"/>
          </p:cNvPicPr>
          <p:nvPr/>
        </p:nvPicPr>
        <p:blipFill>
          <a:blip r:embed="rId3"/>
          <a:stretch>
            <a:fillRect/>
          </a:stretch>
        </p:blipFill>
        <p:spPr>
          <a:xfrm>
            <a:off x="4738688" y="4189413"/>
            <a:ext cx="4214812" cy="2382837"/>
          </a:xfrm>
          <a:prstGeom prst="rect">
            <a:avLst/>
          </a:prstGeom>
          <a:noFill/>
          <a:ln w="9525">
            <a:noFill/>
          </a:ln>
        </p:spPr>
      </p:pic>
      <p:pic>
        <p:nvPicPr>
          <p:cNvPr id="7173" name="图片 1"/>
          <p:cNvPicPr>
            <a:picLocks noChangeAspect="1"/>
          </p:cNvPicPr>
          <p:nvPr/>
        </p:nvPicPr>
        <p:blipFill>
          <a:blip r:embed="rId4"/>
          <a:stretch>
            <a:fillRect/>
          </a:stretch>
        </p:blipFill>
        <p:spPr>
          <a:xfrm>
            <a:off x="122238" y="4208463"/>
            <a:ext cx="4616450" cy="2173287"/>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101600" y="231775"/>
            <a:ext cx="8229600" cy="1143000"/>
          </a:xfrm>
        </p:spPr>
        <p:txBody>
          <a:bodyPr wrap="square" lIns="91440" tIns="45720" rIns="91440" bIns="45720" anchor="ctr" anchorCtr="0"/>
          <a:p>
            <a:r>
              <a:rPr lang="zh-CN" altLang="en-US" sz="4000" b="1" dirty="0">
                <a:solidFill>
                  <a:srgbClr val="0000FF"/>
                </a:solidFill>
              </a:rPr>
              <a:t>练  习</a:t>
            </a:r>
            <a:endParaRPr lang="zh-CN" altLang="en-US" sz="4000" b="1" dirty="0">
              <a:solidFill>
                <a:srgbClr val="0000FF"/>
              </a:solidFill>
            </a:endParaRPr>
          </a:p>
        </p:txBody>
      </p:sp>
      <p:sp>
        <p:nvSpPr>
          <p:cNvPr id="28674" name="文本框 1"/>
          <p:cNvSpPr txBox="1"/>
          <p:nvPr/>
        </p:nvSpPr>
        <p:spPr>
          <a:xfrm>
            <a:off x="547688" y="1419225"/>
            <a:ext cx="8048625" cy="1444625"/>
          </a:xfrm>
          <a:prstGeom prst="rect">
            <a:avLst/>
          </a:prstGeom>
          <a:noFill/>
          <a:ln w="9525">
            <a:noFill/>
          </a:ln>
        </p:spPr>
        <p:txBody>
          <a:bodyPr wrap="square" anchor="t" anchorCtr="0">
            <a:spAutoFit/>
          </a:bodyPr>
          <a:p>
            <a:r>
              <a:rPr lang="zh-CN" altLang="en-US" b="0">
                <a:latin typeface="Arial" panose="020B0604020202020204" pitchFamily="34" charset="0"/>
                <a:ea typeface="宋体" panose="02010600030101010101" pitchFamily="2" charset="-122"/>
              </a:rPr>
              <a:t>在相距为 </a:t>
            </a:r>
            <a:r>
              <a:rPr lang="zh-CN" altLang="en-US" b="0" i="1">
                <a:latin typeface="Times New Roman" panose="02020603050405020304" pitchFamily="18" charset="0"/>
                <a:ea typeface="宋体" panose="02010600030101010101" pitchFamily="2" charset="-122"/>
              </a:rPr>
              <a:t>a </a:t>
            </a:r>
            <a:r>
              <a:rPr lang="zh-CN" altLang="en-US" b="0">
                <a:latin typeface="Arial" panose="020B0604020202020204" pitchFamily="34" charset="0"/>
                <a:ea typeface="宋体" panose="02010600030101010101" pitchFamily="2" charset="-122"/>
              </a:rPr>
              <a:t>的两点电荷 </a:t>
            </a:r>
            <a:r>
              <a:rPr lang="zh-CN" altLang="en-US" b="0">
                <a:latin typeface="Times New Roman" panose="02020603050405020304" pitchFamily="18" charset="0"/>
                <a:ea typeface="宋体" panose="02010600030101010101" pitchFamily="2" charset="-122"/>
              </a:rPr>
              <a:t>−</a:t>
            </a:r>
            <a:r>
              <a:rPr lang="zh-CN" altLang="en-US" b="0" i="1">
                <a:latin typeface="Times New Roman" panose="02020603050405020304" pitchFamily="18" charset="0"/>
                <a:ea typeface="宋体" panose="02010600030101010101" pitchFamily="2" charset="-122"/>
              </a:rPr>
              <a:t>q</a:t>
            </a:r>
            <a:r>
              <a:rPr lang="zh-CN" altLang="en-US" b="0">
                <a:latin typeface="Arial" panose="020B0604020202020204" pitchFamily="34" charset="0"/>
                <a:ea typeface="宋体" panose="02010600030101010101" pitchFamily="2" charset="-122"/>
              </a:rPr>
              <a:t> 与 </a:t>
            </a:r>
            <a:r>
              <a:rPr lang="zh-CN" altLang="en-US" b="0">
                <a:latin typeface="Times New Roman" panose="02020603050405020304" pitchFamily="18" charset="0"/>
                <a:ea typeface="宋体" panose="02010600030101010101" pitchFamily="2" charset="-122"/>
              </a:rPr>
              <a:t>+4</a:t>
            </a:r>
            <a:r>
              <a:rPr lang="zh-CN" altLang="en-US" b="0" i="1">
                <a:latin typeface="Times New Roman" panose="02020603050405020304" pitchFamily="18" charset="0"/>
                <a:ea typeface="宋体" panose="02010600030101010101" pitchFamily="2" charset="-122"/>
              </a:rPr>
              <a:t>q</a:t>
            </a:r>
            <a:r>
              <a:rPr lang="zh-CN" altLang="en-US" b="0">
                <a:latin typeface="Arial" panose="020B0604020202020204" pitchFamily="34" charset="0"/>
                <a:ea typeface="宋体" panose="02010600030101010101" pitchFamily="2" charset="-122"/>
              </a:rPr>
              <a:t> 产生的电</a:t>
            </a:r>
            <a:endParaRPr lang="zh-CN" altLang="en-US" b="0">
              <a:latin typeface="Arial" panose="020B0604020202020204" pitchFamily="34" charset="0"/>
              <a:ea typeface="宋体" panose="02010600030101010101" pitchFamily="2" charset="-122"/>
            </a:endParaRPr>
          </a:p>
          <a:p>
            <a:endParaRPr lang="zh-CN" altLang="en-US" b="0">
              <a:latin typeface="Arial" panose="020B0604020202020204" pitchFamily="34" charset="0"/>
              <a:ea typeface="宋体" panose="02010600030101010101" pitchFamily="2" charset="-122"/>
            </a:endParaRPr>
          </a:p>
          <a:p>
            <a:r>
              <a:rPr lang="zh-CN" altLang="en-US" b="0">
                <a:latin typeface="Arial" panose="020B0604020202020204" pitchFamily="34" charset="0"/>
                <a:ea typeface="宋体" panose="02010600030101010101" pitchFamily="2" charset="-122"/>
              </a:rPr>
              <a:t>场中，场强大小为零的坐标 </a:t>
            </a:r>
            <a:r>
              <a:rPr lang="zh-CN" altLang="en-US" b="0" i="1">
                <a:latin typeface="Times New Roman" panose="02020603050405020304" pitchFamily="18" charset="0"/>
                <a:ea typeface="宋体" panose="02010600030101010101" pitchFamily="2" charset="-122"/>
              </a:rPr>
              <a:t>x</a:t>
            </a:r>
            <a:r>
              <a:rPr lang="en-US" altLang="zh-CN" b="0" i="1">
                <a:latin typeface="Times New Roman" panose="02020603050405020304" pitchFamily="18" charset="0"/>
                <a:ea typeface="宋体" panose="02010600030101010101" pitchFamily="2" charset="-122"/>
              </a:rPr>
              <a:t>=</a:t>
            </a:r>
            <a:r>
              <a:rPr lang="en-US" altLang="zh-CN" b="0" i="1" u="sng">
                <a:latin typeface="Times New Roman" panose="02020603050405020304" pitchFamily="18" charset="0"/>
                <a:ea typeface="宋体" panose="02010600030101010101" pitchFamily="2" charset="-122"/>
              </a:rPr>
              <a:t>  </a:t>
            </a:r>
            <a:r>
              <a:rPr lang="en-US" altLang="zh-CN" b="0" u="sng">
                <a:latin typeface="Times New Roman" panose="02020603050405020304" pitchFamily="18" charset="0"/>
                <a:ea typeface="宋体" panose="02010600030101010101" pitchFamily="2" charset="-122"/>
              </a:rPr>
              <a:t> </a:t>
            </a:r>
            <a:r>
              <a:rPr lang="en-US" altLang="zh-CN" b="0" i="1" u="sng">
                <a:latin typeface="Times New Roman" panose="02020603050405020304" pitchFamily="18" charset="0"/>
                <a:ea typeface="宋体" panose="02010600030101010101" pitchFamily="2" charset="-122"/>
              </a:rPr>
              <a:t>                </a:t>
            </a:r>
            <a:r>
              <a:rPr lang="en-US" altLang="zh-CN" sz="3200" b="0" i="1">
                <a:latin typeface="Times New Roman" panose="02020603050405020304" pitchFamily="18" charset="0"/>
                <a:ea typeface="宋体" panose="02010600030101010101" pitchFamily="2" charset="-122"/>
              </a:rPr>
              <a:t>.          </a:t>
            </a:r>
            <a:r>
              <a:rPr lang="zh-CN" altLang="en-US" sz="3200" b="0">
                <a:latin typeface="Times New Roman" panose="02020603050405020304" pitchFamily="18" charset="0"/>
                <a:ea typeface="宋体" panose="02010600030101010101" pitchFamily="2" charset="-122"/>
              </a:rPr>
              <a:t>                  </a:t>
            </a:r>
            <a:r>
              <a:rPr lang="zh-CN" altLang="en-US" sz="3200" b="0" u="sng">
                <a:latin typeface="Times New Roman" panose="02020603050405020304" pitchFamily="18" charset="0"/>
                <a:ea typeface="宋体" panose="02010600030101010101" pitchFamily="2" charset="-122"/>
              </a:rPr>
              <a:t>           </a:t>
            </a:r>
            <a:endParaRPr lang="zh-CN" altLang="en-US" sz="3200" b="0" u="sng">
              <a:latin typeface="Times New Roman" panose="02020603050405020304" pitchFamily="18" charset="0"/>
              <a:ea typeface="宋体" panose="02010600030101010101" pitchFamily="2" charset="-122"/>
            </a:endParaRPr>
          </a:p>
        </p:txBody>
      </p:sp>
      <p:pic>
        <p:nvPicPr>
          <p:cNvPr id="28675" name="图片 2"/>
          <p:cNvPicPr>
            <a:picLocks noChangeAspect="1"/>
          </p:cNvPicPr>
          <p:nvPr/>
        </p:nvPicPr>
        <p:blipFill>
          <a:blip r:embed="rId1"/>
          <a:stretch>
            <a:fillRect/>
          </a:stretch>
        </p:blipFill>
        <p:spPr>
          <a:xfrm>
            <a:off x="1827213" y="3592513"/>
            <a:ext cx="4198937" cy="1252537"/>
          </a:xfrm>
          <a:prstGeom prst="rect">
            <a:avLst/>
          </a:prstGeom>
          <a:noFill/>
          <a:ln w="9525">
            <a:noFill/>
          </a:ln>
        </p:spPr>
      </p:pic>
      <p:sp>
        <p:nvSpPr>
          <p:cNvPr id="3" name="文本框 1"/>
          <p:cNvSpPr txBox="1"/>
          <p:nvPr/>
        </p:nvSpPr>
        <p:spPr>
          <a:xfrm>
            <a:off x="5408613" y="2236788"/>
            <a:ext cx="2163762" cy="584200"/>
          </a:xfrm>
          <a:prstGeom prst="rect">
            <a:avLst/>
          </a:prstGeom>
          <a:noFill/>
          <a:ln w="9525">
            <a:noFill/>
          </a:ln>
        </p:spPr>
        <p:txBody>
          <a:bodyPr wrap="square" anchor="t" anchorCtr="0">
            <a:spAutoFit/>
          </a:bodyPr>
          <a:p>
            <a:r>
              <a:rPr lang="en-US" altLang="zh-CN" sz="3200" b="0" i="1">
                <a:latin typeface="Times New Roman" panose="02020603050405020304" pitchFamily="18" charset="0"/>
                <a:ea typeface="宋体" panose="02010600030101010101" pitchFamily="2" charset="-122"/>
              </a:rPr>
              <a:t> </a:t>
            </a:r>
            <a:r>
              <a:rPr lang="en-US" altLang="zh-CN" b="0">
                <a:latin typeface="Times New Roman" panose="02020603050405020304" pitchFamily="18" charset="0"/>
                <a:ea typeface="宋体" panose="02010600030101010101" pitchFamily="2" charset="-122"/>
              </a:rPr>
              <a:t>2</a:t>
            </a:r>
            <a:r>
              <a:rPr lang="en-US" altLang="zh-CN" b="0" i="1">
                <a:latin typeface="Times New Roman" panose="02020603050405020304" pitchFamily="18" charset="0"/>
                <a:ea typeface="宋体" panose="02010600030101010101" pitchFamily="2" charset="-122"/>
              </a:rPr>
              <a:t>a </a:t>
            </a:r>
            <a:r>
              <a:rPr lang="zh-CN" altLang="en-US" b="0">
                <a:latin typeface="Times New Roman" panose="02020603050405020304" pitchFamily="18" charset="0"/>
                <a:ea typeface="宋体" panose="02010600030101010101" pitchFamily="2" charset="-122"/>
              </a:rPr>
              <a:t>或</a:t>
            </a:r>
            <a:r>
              <a:rPr lang="zh-CN" altLang="en-US" b="0" i="1">
                <a:latin typeface="Times New Roman" panose="02020603050405020304" pitchFamily="18" charset="0"/>
                <a:ea typeface="宋体" panose="02010600030101010101" pitchFamily="2" charset="-122"/>
              </a:rPr>
              <a:t> </a:t>
            </a:r>
            <a:r>
              <a:rPr lang="en-US" altLang="zh-CN" b="0" i="1">
                <a:latin typeface="Times New Roman" panose="02020603050405020304" pitchFamily="18" charset="0"/>
                <a:ea typeface="宋体" panose="02010600030101010101" pitchFamily="2" charset="-122"/>
              </a:rPr>
              <a:t>2a/</a:t>
            </a:r>
            <a:r>
              <a:rPr lang="en-US" altLang="zh-CN" b="0">
                <a:latin typeface="Times New Roman" panose="02020603050405020304" pitchFamily="18" charset="0"/>
                <a:ea typeface="宋体" panose="02010600030101010101" pitchFamily="2" charset="-122"/>
              </a:rPr>
              <a:t>3 </a:t>
            </a:r>
            <a:r>
              <a:rPr lang="en-US" altLang="zh-CN" b="0" i="1">
                <a:latin typeface="Times New Roman" panose="02020603050405020304" pitchFamily="18" charset="0"/>
                <a:ea typeface="宋体" panose="02010600030101010101" pitchFamily="2" charset="-122"/>
              </a:rPr>
              <a:t>      </a:t>
            </a:r>
            <a:r>
              <a:rPr lang="zh-CN" altLang="en-US" b="0">
                <a:latin typeface="Times New Roman" panose="02020603050405020304" pitchFamily="18" charset="0"/>
                <a:ea typeface="宋体" panose="02010600030101010101" pitchFamily="2" charset="-122"/>
              </a:rPr>
              <a:t>   </a:t>
            </a:r>
            <a:r>
              <a:rPr lang="zh-CN" altLang="en-US" sz="3200" b="0">
                <a:latin typeface="Times New Roman" panose="02020603050405020304" pitchFamily="18" charset="0"/>
                <a:ea typeface="宋体" panose="02010600030101010101" pitchFamily="2" charset="-122"/>
              </a:rPr>
              <a:t>               </a:t>
            </a:r>
            <a:r>
              <a:rPr lang="zh-CN" altLang="en-US" sz="3200" b="0" u="sng">
                <a:latin typeface="Times New Roman" panose="02020603050405020304" pitchFamily="18" charset="0"/>
                <a:ea typeface="宋体" panose="02010600030101010101" pitchFamily="2" charset="-122"/>
              </a:rPr>
              <a:t>           </a:t>
            </a:r>
            <a:endParaRPr lang="zh-CN" altLang="en-US" sz="3200" b="0" u="sng">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054725" y="2217738"/>
            <a:ext cx="1722438" cy="5857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文本框 269313"/>
          <p:cNvSpPr txBox="1"/>
          <p:nvPr/>
        </p:nvSpPr>
        <p:spPr>
          <a:xfrm>
            <a:off x="115888" y="142875"/>
            <a:ext cx="8640762" cy="1384300"/>
          </a:xfrm>
          <a:prstGeom prst="rect">
            <a:avLst/>
          </a:prstGeom>
          <a:noFill/>
          <a:ln w="9525">
            <a:noFill/>
          </a:ln>
        </p:spPr>
        <p:txBody>
          <a:bodyPr anchor="t" anchorCtr="0">
            <a:spAutoFit/>
          </a:bodyPr>
          <a:p>
            <a:r>
              <a:rPr lang="zh-CN" altLang="en-US" dirty="0">
                <a:solidFill>
                  <a:srgbClr val="C00000"/>
                </a:solidFill>
                <a:latin typeface="Times New Roman" panose="02020603050405020304" pitchFamily="18" charset="0"/>
                <a:ea typeface="宋体" panose="02010600030101010101" pitchFamily="2" charset="-122"/>
              </a:rPr>
              <a:t>例</a:t>
            </a:r>
            <a:r>
              <a:rPr lang="en-US" altLang="zh-CN" dirty="0">
                <a:solidFill>
                  <a:srgbClr val="C00000"/>
                </a:solidFill>
                <a:latin typeface="Times New Roman" panose="02020603050405020304" pitchFamily="18" charset="0"/>
                <a:ea typeface="宋体" panose="02010600030101010101" pitchFamily="2" charset="-122"/>
              </a:rPr>
              <a:t>2</a:t>
            </a:r>
            <a:r>
              <a:rPr lang="en-US" altLang="zh-CN">
                <a:solidFill>
                  <a:srgbClr val="C00000"/>
                </a:solidFill>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真空中有一均匀带电直线长为</a:t>
            </a:r>
            <a:r>
              <a:rPr lang="en-US" altLang="zh-CN" i="1">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，总电量为</a:t>
            </a:r>
            <a:r>
              <a:rPr lang="en-US" altLang="zh-CN" i="1">
                <a:latin typeface="Times New Roman" panose="02020603050405020304" pitchFamily="18" charset="0"/>
                <a:ea typeface="宋体" panose="02010600030101010101" pitchFamily="2" charset="-122"/>
              </a:rPr>
              <a:t>q</a:t>
            </a:r>
            <a:r>
              <a:rPr lang="zh-CN" altLang="en-US" dirty="0">
                <a:latin typeface="Times New Roman" panose="02020603050405020304" pitchFamily="18" charset="0"/>
                <a:ea typeface="宋体" panose="02010600030101010101" pitchFamily="2" charset="-122"/>
              </a:rPr>
              <a:t>，试计算距直线距离为</a:t>
            </a:r>
            <a:r>
              <a:rPr lang="en-US" altLang="zh-CN" i="1">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的</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点的场强</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已知</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点和直线两端的连线与直线之间的夹角分别为</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r>
              <a:rPr lang="en-US" altLang="zh-CN"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和</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r>
              <a:rPr lang="en-US" altLang="zh-CN" baseline="-2500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，如图所示</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
        <p:nvSpPr>
          <p:cNvPr id="269348" name="矩形 269347"/>
          <p:cNvSpPr/>
          <p:nvPr/>
        </p:nvSpPr>
        <p:spPr>
          <a:xfrm>
            <a:off x="341313" y="1493838"/>
            <a:ext cx="1741487" cy="519112"/>
          </a:xfrm>
          <a:prstGeom prst="rect">
            <a:avLst/>
          </a:prstGeom>
          <a:noFill/>
          <a:ln w="9525">
            <a:noFill/>
          </a:ln>
        </p:spPr>
        <p:txBody>
          <a:bodyPr anchor="t" anchorCtr="0">
            <a:spAutoFit/>
          </a:bodyPr>
          <a:p>
            <a:pPr eaLnBrk="0" hangingPunct="0"/>
            <a:r>
              <a:rPr lang="zh-CN" altLang="en-US" dirty="0">
                <a:solidFill>
                  <a:srgbClr val="CC0000"/>
                </a:solidFill>
                <a:latin typeface="Bookman Old Style" panose="02050604050505020204" pitchFamily="18" charset="0"/>
                <a:ea typeface="宋体" panose="02010600030101010101" pitchFamily="2" charset="-122"/>
              </a:rPr>
              <a:t>解题步骤</a:t>
            </a:r>
            <a:r>
              <a:rPr lang="en-US" altLang="zh-CN">
                <a:solidFill>
                  <a:srgbClr val="CC0000"/>
                </a:solidFill>
                <a:latin typeface="Bookman Old Style" panose="02050604050505020204" pitchFamily="18" charset="0"/>
                <a:ea typeface="宋体" panose="02010600030101010101" pitchFamily="2" charset="-122"/>
              </a:rPr>
              <a:t>:</a:t>
            </a:r>
            <a:endParaRPr lang="en-US" altLang="zh-CN">
              <a:solidFill>
                <a:srgbClr val="CC0000"/>
              </a:solidFill>
              <a:latin typeface="Bookman Old Style" panose="02050604050505020204" pitchFamily="18" charset="0"/>
              <a:ea typeface="宋体" panose="02010600030101010101" pitchFamily="2" charset="-122"/>
            </a:endParaRPr>
          </a:p>
        </p:txBody>
      </p:sp>
      <p:sp>
        <p:nvSpPr>
          <p:cNvPr id="269349" name="矩形 269348"/>
          <p:cNvSpPr/>
          <p:nvPr/>
        </p:nvSpPr>
        <p:spPr>
          <a:xfrm>
            <a:off x="287338" y="1944688"/>
            <a:ext cx="3255962" cy="519112"/>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选电荷元  </a:t>
            </a:r>
            <a:r>
              <a:rPr lang="en-US" altLang="zh-CN" i="1" dirty="0" err="1">
                <a:latin typeface="Times New Roman" panose="02020603050405020304" pitchFamily="18" charset="0"/>
                <a:ea typeface="宋体" panose="02010600030101010101" pitchFamily="2" charset="-122"/>
              </a:rPr>
              <a:t>dq</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dirty="0" err="1">
                <a:latin typeface="Times New Roman" panose="02020603050405020304" pitchFamily="18" charset="0"/>
                <a:ea typeface="宋体" panose="02010600030101010101" pitchFamily="2" charset="-122"/>
                <a:sym typeface="Symbol" panose="05050102010706020507" pitchFamily="18" charset="2"/>
              </a:rPr>
              <a:t>dx</a:t>
            </a:r>
            <a:endParaRPr lang="en-US" altLang="zh-CN" i="1">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269350" name="对象 269349"/>
          <p:cNvGraphicFramePr/>
          <p:nvPr/>
        </p:nvGraphicFramePr>
        <p:xfrm>
          <a:off x="1073150" y="3551238"/>
          <a:ext cx="2120900" cy="960437"/>
        </p:xfrm>
        <a:graphic>
          <a:graphicData uri="http://schemas.openxmlformats.org/presentationml/2006/ole">
            <mc:AlternateContent xmlns:mc="http://schemas.openxmlformats.org/markup-compatibility/2006">
              <mc:Choice xmlns:v="urn:schemas-microsoft-com:vml" Requires="v">
                <p:oleObj spid="_x0000_s3143" name="" r:id="rId1" imgW="992505" imgH="432435" progId="Equation.3">
                  <p:embed/>
                </p:oleObj>
              </mc:Choice>
              <mc:Fallback>
                <p:oleObj name="" r:id="rId1" imgW="992505" imgH="432435" progId="Equation.3">
                  <p:embed/>
                  <p:pic>
                    <p:nvPicPr>
                      <p:cNvPr id="0" name="图片 3142"/>
                      <p:cNvPicPr/>
                      <p:nvPr/>
                    </p:nvPicPr>
                    <p:blipFill>
                      <a:blip r:embed="rId2"/>
                      <a:stretch>
                        <a:fillRect/>
                      </a:stretch>
                    </p:blipFill>
                    <p:spPr>
                      <a:xfrm>
                        <a:off x="1073150" y="3551238"/>
                        <a:ext cx="2120900" cy="960437"/>
                      </a:xfrm>
                      <a:prstGeom prst="rect">
                        <a:avLst/>
                      </a:prstGeom>
                      <a:noFill/>
                      <a:ln w="38100">
                        <a:noFill/>
                        <a:miter/>
                      </a:ln>
                    </p:spPr>
                  </p:pic>
                </p:oleObj>
              </mc:Fallback>
            </mc:AlternateContent>
          </a:graphicData>
        </a:graphic>
      </p:graphicFrame>
      <p:graphicFrame>
        <p:nvGraphicFramePr>
          <p:cNvPr id="29734" name="对象 269350"/>
          <p:cNvGraphicFramePr/>
          <p:nvPr/>
        </p:nvGraphicFramePr>
        <p:xfrm>
          <a:off x="1363663" y="5140325"/>
          <a:ext cx="4329112" cy="517525"/>
        </p:xfrm>
        <a:graphic>
          <a:graphicData uri="http://schemas.openxmlformats.org/presentationml/2006/ole">
            <mc:AlternateContent xmlns:mc="http://schemas.openxmlformats.org/markup-compatibility/2006">
              <mc:Choice xmlns:v="urn:schemas-microsoft-com:vml" Requires="v">
                <p:oleObj spid="_x0000_s3144" name="" r:id="rId3" imgW="2044700" imgH="241300" progId="Equation.3">
                  <p:embed/>
                </p:oleObj>
              </mc:Choice>
              <mc:Fallback>
                <p:oleObj name="" r:id="rId3" imgW="2044700" imgH="241300" progId="Equation.3">
                  <p:embed/>
                  <p:pic>
                    <p:nvPicPr>
                      <p:cNvPr id="0" name="图片 3143"/>
                      <p:cNvPicPr/>
                      <p:nvPr/>
                    </p:nvPicPr>
                    <p:blipFill>
                      <a:blip r:embed="rId4"/>
                      <a:stretch>
                        <a:fillRect/>
                      </a:stretch>
                    </p:blipFill>
                    <p:spPr>
                      <a:xfrm>
                        <a:off x="1363663" y="5140325"/>
                        <a:ext cx="4329112" cy="517525"/>
                      </a:xfrm>
                      <a:prstGeom prst="rect">
                        <a:avLst/>
                      </a:prstGeom>
                      <a:noFill/>
                      <a:ln w="38100">
                        <a:noFill/>
                        <a:miter/>
                      </a:ln>
                    </p:spPr>
                  </p:pic>
                </p:oleObj>
              </mc:Fallback>
            </mc:AlternateContent>
          </a:graphicData>
        </a:graphic>
      </p:graphicFrame>
      <p:sp>
        <p:nvSpPr>
          <p:cNvPr id="269352" name="矩形 269351"/>
          <p:cNvSpPr/>
          <p:nvPr/>
        </p:nvSpPr>
        <p:spPr>
          <a:xfrm>
            <a:off x="314325" y="5707063"/>
            <a:ext cx="5967413" cy="954087"/>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5. </a:t>
            </a:r>
            <a:r>
              <a:rPr lang="zh-CN" altLang="en-US" dirty="0">
                <a:latin typeface="Times New Roman" panose="02020603050405020304" pitchFamily="18" charset="0"/>
                <a:ea typeface="宋体" panose="02010600030101010101" pitchFamily="2" charset="-122"/>
              </a:rPr>
              <a:t>选择积分变量</a:t>
            </a:r>
            <a:endParaRPr lang="zh-CN" altLang="en-US" dirty="0">
              <a:latin typeface="Times New Roman" panose="02020603050405020304" pitchFamily="18" charset="0"/>
              <a:ea typeface="宋体" panose="02010600030101010101" pitchFamily="2" charset="-122"/>
            </a:endParaRPr>
          </a:p>
          <a:p>
            <a:pPr eaLnBrk="0" hangingPunct="0"/>
            <a:r>
              <a:rPr lang="zh-CN" altLang="en-US" i="1"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r</a:t>
            </a:r>
            <a:r>
              <a:rPr lang="zh-CN" altLang="en-US" dirty="0">
                <a:latin typeface="Times New Roman" panose="02020603050405020304" pitchFamily="18" charset="0"/>
                <a:ea typeface="宋体" panose="02010600030101010101" pitchFamily="2" charset="-122"/>
              </a:rPr>
              <a:t>、</a:t>
            </a:r>
            <a:r>
              <a:rPr lang="en-US" altLang="zh-CN" i="1">
                <a:latin typeface="Symbol" panose="05050102010706020507" pitchFamily="18" charset="2"/>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x</a:t>
            </a:r>
            <a:r>
              <a:rPr lang="zh-CN" altLang="en-US" dirty="0">
                <a:latin typeface="Times New Roman" panose="02020603050405020304" pitchFamily="18" charset="0"/>
                <a:ea typeface="宋体" panose="02010600030101010101" pitchFamily="2" charset="-122"/>
              </a:rPr>
              <a:t>三变量选一个积分变量</a:t>
            </a:r>
            <a:endParaRPr lang="zh-CN" altLang="en-US" dirty="0">
              <a:latin typeface="Times New Roman" panose="02020603050405020304" pitchFamily="18" charset="0"/>
              <a:ea typeface="宋体" panose="02010600030101010101" pitchFamily="2" charset="-122"/>
            </a:endParaRPr>
          </a:p>
        </p:txBody>
      </p:sp>
      <p:grpSp>
        <p:nvGrpSpPr>
          <p:cNvPr id="2" name="组合 269352"/>
          <p:cNvGrpSpPr/>
          <p:nvPr/>
        </p:nvGrpSpPr>
        <p:grpSpPr>
          <a:xfrm>
            <a:off x="307975" y="4606925"/>
            <a:ext cx="5716588" cy="533400"/>
            <a:chOff x="192" y="2880"/>
            <a:chExt cx="3601" cy="336"/>
          </a:xfrm>
        </p:grpSpPr>
        <p:sp>
          <p:nvSpPr>
            <p:cNvPr id="29704" name="矩形 269353"/>
            <p:cNvSpPr/>
            <p:nvPr/>
          </p:nvSpPr>
          <p:spPr>
            <a:xfrm>
              <a:off x="192" y="2889"/>
              <a:ext cx="3601" cy="327"/>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4. </a:t>
              </a:r>
              <a:r>
                <a:rPr lang="zh-CN" altLang="en-US" dirty="0">
                  <a:latin typeface="Times New Roman" panose="02020603050405020304" pitchFamily="18" charset="0"/>
                  <a:ea typeface="宋体" panose="02010600030101010101" pitchFamily="2" charset="-122"/>
                </a:rPr>
                <a:t>建立坐标，将      投影到坐标轴上</a:t>
              </a:r>
              <a:endParaRPr lang="zh-CN" altLang="en-US" dirty="0">
                <a:latin typeface="Times New Roman" panose="02020603050405020304" pitchFamily="18" charset="0"/>
                <a:ea typeface="宋体" panose="02010600030101010101" pitchFamily="2" charset="-122"/>
              </a:endParaRPr>
            </a:p>
          </p:txBody>
        </p:sp>
        <p:graphicFrame>
          <p:nvGraphicFramePr>
            <p:cNvPr id="29705" name="对象 269354"/>
            <p:cNvGraphicFramePr/>
            <p:nvPr/>
          </p:nvGraphicFramePr>
          <p:xfrm>
            <a:off x="1824" y="2880"/>
            <a:ext cx="411" cy="298"/>
          </p:xfrm>
          <a:graphic>
            <a:graphicData uri="http://schemas.openxmlformats.org/presentationml/2006/ole">
              <mc:AlternateContent xmlns:mc="http://schemas.openxmlformats.org/markup-compatibility/2006">
                <mc:Choice xmlns:v="urn:schemas-microsoft-com:vml" Requires="v">
                  <p:oleObj spid="_x0000_s3145" name="" r:id="rId5" imgW="243205" imgH="204470" progId="Equation.3">
                    <p:embed/>
                  </p:oleObj>
                </mc:Choice>
                <mc:Fallback>
                  <p:oleObj name="" r:id="rId5" imgW="243205" imgH="204470" progId="Equation.3">
                    <p:embed/>
                    <p:pic>
                      <p:nvPicPr>
                        <p:cNvPr id="0" name="图片 3144"/>
                        <p:cNvPicPr/>
                        <p:nvPr/>
                      </p:nvPicPr>
                      <p:blipFill>
                        <a:blip r:embed="rId6"/>
                        <a:stretch>
                          <a:fillRect/>
                        </a:stretch>
                      </p:blipFill>
                      <p:spPr>
                        <a:xfrm>
                          <a:off x="1824" y="2880"/>
                          <a:ext cx="411" cy="298"/>
                        </a:xfrm>
                        <a:prstGeom prst="rect">
                          <a:avLst/>
                        </a:prstGeom>
                        <a:noFill/>
                        <a:ln w="38100">
                          <a:noFill/>
                          <a:miter/>
                        </a:ln>
                      </p:spPr>
                    </p:pic>
                  </p:oleObj>
                </mc:Fallback>
              </mc:AlternateContent>
            </a:graphicData>
          </a:graphic>
        </p:graphicFrame>
      </p:grpSp>
      <p:grpSp>
        <p:nvGrpSpPr>
          <p:cNvPr id="3" name="组合 269355"/>
          <p:cNvGrpSpPr/>
          <p:nvPr/>
        </p:nvGrpSpPr>
        <p:grpSpPr>
          <a:xfrm>
            <a:off x="304800" y="2484438"/>
            <a:ext cx="3084513" cy="519112"/>
            <a:chOff x="144" y="1584"/>
            <a:chExt cx="1943" cy="327"/>
          </a:xfrm>
        </p:grpSpPr>
        <p:sp>
          <p:nvSpPr>
            <p:cNvPr id="29707" name="矩形 269356"/>
            <p:cNvSpPr/>
            <p:nvPr/>
          </p:nvSpPr>
          <p:spPr>
            <a:xfrm>
              <a:off x="144" y="1584"/>
              <a:ext cx="1943" cy="327"/>
            </a:xfrm>
            <a:prstGeom prst="rect">
              <a:avLst/>
            </a:prstGeom>
            <a:noFill/>
            <a:ln w="9525">
              <a:noFill/>
            </a:ln>
          </p:spPr>
          <p:txBody>
            <a:bodyPr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确定      的方向</a:t>
              </a:r>
              <a:endParaRPr lang="zh-CN" altLang="en-US" dirty="0">
                <a:latin typeface="Times New Roman" panose="02020603050405020304" pitchFamily="18" charset="0"/>
                <a:ea typeface="宋体" panose="02010600030101010101" pitchFamily="2" charset="-122"/>
              </a:endParaRPr>
            </a:p>
          </p:txBody>
        </p:sp>
        <p:graphicFrame>
          <p:nvGraphicFramePr>
            <p:cNvPr id="29708" name="对象 269357"/>
            <p:cNvGraphicFramePr/>
            <p:nvPr/>
          </p:nvGraphicFramePr>
          <p:xfrm>
            <a:off x="816" y="1584"/>
            <a:ext cx="336" cy="297"/>
          </p:xfrm>
          <a:graphic>
            <a:graphicData uri="http://schemas.openxmlformats.org/presentationml/2006/ole">
              <mc:AlternateContent xmlns:mc="http://schemas.openxmlformats.org/markup-compatibility/2006">
                <mc:Choice xmlns:v="urn:schemas-microsoft-com:vml" Requires="v">
                  <p:oleObj spid="_x0000_s3146" name="" r:id="rId7" imgW="243205" imgH="204470" progId="Equation.3">
                    <p:embed/>
                  </p:oleObj>
                </mc:Choice>
                <mc:Fallback>
                  <p:oleObj name="" r:id="rId7" imgW="243205" imgH="204470" progId="Equation.3">
                    <p:embed/>
                    <p:pic>
                      <p:nvPicPr>
                        <p:cNvPr id="0" name="图片 3145"/>
                        <p:cNvPicPr/>
                        <p:nvPr/>
                      </p:nvPicPr>
                      <p:blipFill>
                        <a:blip r:embed="rId8"/>
                        <a:stretch>
                          <a:fillRect/>
                        </a:stretch>
                      </p:blipFill>
                      <p:spPr>
                        <a:xfrm>
                          <a:off x="816" y="1584"/>
                          <a:ext cx="336" cy="297"/>
                        </a:xfrm>
                        <a:prstGeom prst="rect">
                          <a:avLst/>
                        </a:prstGeom>
                        <a:noFill/>
                        <a:ln w="38100">
                          <a:noFill/>
                          <a:miter/>
                        </a:ln>
                      </p:spPr>
                    </p:pic>
                  </p:oleObj>
                </mc:Fallback>
              </mc:AlternateContent>
            </a:graphicData>
          </a:graphic>
        </p:graphicFrame>
      </p:grpSp>
      <p:grpSp>
        <p:nvGrpSpPr>
          <p:cNvPr id="4" name="组合 269358"/>
          <p:cNvGrpSpPr/>
          <p:nvPr/>
        </p:nvGrpSpPr>
        <p:grpSpPr>
          <a:xfrm>
            <a:off x="315913" y="3016250"/>
            <a:ext cx="2859087" cy="533400"/>
            <a:chOff x="121" y="1920"/>
            <a:chExt cx="1801" cy="336"/>
          </a:xfrm>
        </p:grpSpPr>
        <p:sp>
          <p:nvSpPr>
            <p:cNvPr id="29710" name="矩形 269359"/>
            <p:cNvSpPr/>
            <p:nvPr/>
          </p:nvSpPr>
          <p:spPr>
            <a:xfrm>
              <a:off x="121" y="1929"/>
              <a:ext cx="1801" cy="327"/>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确定       的大小</a:t>
              </a:r>
              <a:endParaRPr lang="zh-CN" altLang="en-US" dirty="0">
                <a:latin typeface="Times New Roman" panose="02020603050405020304" pitchFamily="18" charset="0"/>
                <a:ea typeface="宋体" panose="02010600030101010101" pitchFamily="2" charset="-122"/>
              </a:endParaRPr>
            </a:p>
          </p:txBody>
        </p:sp>
        <p:graphicFrame>
          <p:nvGraphicFramePr>
            <p:cNvPr id="29711" name="对象 269360"/>
            <p:cNvGraphicFramePr/>
            <p:nvPr/>
          </p:nvGraphicFramePr>
          <p:xfrm>
            <a:off x="816" y="1920"/>
            <a:ext cx="336" cy="297"/>
          </p:xfrm>
          <a:graphic>
            <a:graphicData uri="http://schemas.openxmlformats.org/presentationml/2006/ole">
              <mc:AlternateContent xmlns:mc="http://schemas.openxmlformats.org/markup-compatibility/2006">
                <mc:Choice xmlns:v="urn:schemas-microsoft-com:vml" Requires="v">
                  <p:oleObj spid="_x0000_s3147" name="" r:id="rId9" imgW="243205" imgH="204470" progId="Equation.3">
                    <p:embed/>
                  </p:oleObj>
                </mc:Choice>
                <mc:Fallback>
                  <p:oleObj name="" r:id="rId9" imgW="243205" imgH="204470" progId="Equation.3">
                    <p:embed/>
                    <p:pic>
                      <p:nvPicPr>
                        <p:cNvPr id="0" name="图片 3146"/>
                        <p:cNvPicPr/>
                        <p:nvPr/>
                      </p:nvPicPr>
                      <p:blipFill>
                        <a:blip r:embed="rId10"/>
                        <a:stretch>
                          <a:fillRect/>
                        </a:stretch>
                      </p:blipFill>
                      <p:spPr>
                        <a:xfrm>
                          <a:off x="816" y="1920"/>
                          <a:ext cx="336" cy="297"/>
                        </a:xfrm>
                        <a:prstGeom prst="rect">
                          <a:avLst/>
                        </a:prstGeom>
                        <a:noFill/>
                        <a:ln w="38100">
                          <a:noFill/>
                          <a:miter/>
                        </a:ln>
                      </p:spPr>
                    </p:pic>
                  </p:oleObj>
                </mc:Fallback>
              </mc:AlternateContent>
            </a:graphicData>
          </a:graphic>
        </p:graphicFrame>
      </p:grpSp>
      <p:sp>
        <p:nvSpPr>
          <p:cNvPr id="29712"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aphicFrame>
        <p:nvGraphicFramePr>
          <p:cNvPr id="29747" name="对象 269323"/>
          <p:cNvGraphicFramePr/>
          <p:nvPr/>
        </p:nvGraphicFramePr>
        <p:xfrm>
          <a:off x="5157788" y="1584325"/>
          <a:ext cx="404812" cy="360363"/>
        </p:xfrm>
        <a:graphic>
          <a:graphicData uri="http://schemas.openxmlformats.org/presentationml/2006/ole">
            <mc:AlternateContent xmlns:mc="http://schemas.openxmlformats.org/markup-compatibility/2006">
              <mc:Choice xmlns:v="urn:schemas-microsoft-com:vml" Requires="v">
                <p:oleObj spid="_x0000_s3148" name="" r:id="rId11" imgW="230505" imgH="204470" progId="Equation.3">
                  <p:embed/>
                </p:oleObj>
              </mc:Choice>
              <mc:Fallback>
                <p:oleObj name="" r:id="rId11" imgW="230505" imgH="204470" progId="Equation.3">
                  <p:embed/>
                  <p:pic>
                    <p:nvPicPr>
                      <p:cNvPr id="0" name="图片 3147"/>
                      <p:cNvPicPr/>
                      <p:nvPr/>
                    </p:nvPicPr>
                    <p:blipFill>
                      <a:blip r:embed="rId12"/>
                      <a:stretch>
                        <a:fillRect/>
                      </a:stretch>
                    </p:blipFill>
                    <p:spPr>
                      <a:xfrm>
                        <a:off x="5157788" y="1584325"/>
                        <a:ext cx="404812" cy="360363"/>
                      </a:xfrm>
                      <a:prstGeom prst="rect">
                        <a:avLst/>
                      </a:prstGeom>
                      <a:noFill/>
                      <a:ln w="38100">
                        <a:noFill/>
                        <a:miter/>
                      </a:ln>
                    </p:spPr>
                  </p:pic>
                </p:oleObj>
              </mc:Fallback>
            </mc:AlternateContent>
          </a:graphicData>
        </a:graphic>
      </p:graphicFrame>
      <p:sp>
        <p:nvSpPr>
          <p:cNvPr id="29748" name="直接连接符 269324"/>
          <p:cNvSpPr/>
          <p:nvPr/>
        </p:nvSpPr>
        <p:spPr>
          <a:xfrm>
            <a:off x="6316663" y="2978150"/>
            <a:ext cx="946150" cy="1500188"/>
          </a:xfrm>
          <a:prstGeom prst="line">
            <a:avLst/>
          </a:prstGeom>
          <a:ln w="28575" cap="flat" cmpd="sng">
            <a:solidFill>
              <a:srgbClr val="000000"/>
            </a:solidFill>
            <a:prstDash val="solid"/>
            <a:round/>
            <a:headEnd type="triangle" w="sm" len="med"/>
            <a:tailEnd type="none" w="med" len="med"/>
          </a:ln>
        </p:spPr>
      </p:sp>
      <p:sp>
        <p:nvSpPr>
          <p:cNvPr id="29749" name="直接连接符 269325"/>
          <p:cNvSpPr/>
          <p:nvPr/>
        </p:nvSpPr>
        <p:spPr>
          <a:xfrm flipH="1" flipV="1">
            <a:off x="5697538" y="2079625"/>
            <a:ext cx="533400" cy="779463"/>
          </a:xfrm>
          <a:prstGeom prst="line">
            <a:avLst/>
          </a:prstGeom>
          <a:ln w="28575" cap="flat" cmpd="sng">
            <a:solidFill>
              <a:srgbClr val="FF00FF"/>
            </a:solidFill>
            <a:prstDash val="solid"/>
            <a:round/>
            <a:headEnd type="none" w="med" len="med"/>
            <a:tailEnd type="triangle" w="sm" len="med"/>
          </a:ln>
        </p:spPr>
      </p:sp>
      <p:sp>
        <p:nvSpPr>
          <p:cNvPr id="29750" name="文本框 269326"/>
          <p:cNvSpPr txBox="1"/>
          <p:nvPr/>
        </p:nvSpPr>
        <p:spPr>
          <a:xfrm>
            <a:off x="6497638" y="3654425"/>
            <a:ext cx="303212" cy="457200"/>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grpSp>
        <p:nvGrpSpPr>
          <p:cNvPr id="5" name="组合 269327"/>
          <p:cNvGrpSpPr/>
          <p:nvPr/>
        </p:nvGrpSpPr>
        <p:grpSpPr>
          <a:xfrm>
            <a:off x="7137400" y="3924300"/>
            <a:ext cx="463550" cy="504825"/>
            <a:chOff x="4220" y="1920"/>
            <a:chExt cx="292" cy="318"/>
          </a:xfrm>
        </p:grpSpPr>
        <p:sp>
          <p:nvSpPr>
            <p:cNvPr id="29718" name="任意多边形 269328"/>
            <p:cNvSpPr/>
            <p:nvPr/>
          </p:nvSpPr>
          <p:spPr>
            <a:xfrm>
              <a:off x="4220" y="2107"/>
              <a:ext cx="258" cy="131"/>
            </a:xfrm>
            <a:custGeom>
              <a:avLst/>
              <a:gdLst/>
              <a:ahLst/>
              <a:cxnLst>
                <a:cxn ang="0">
                  <a:pos x="0" y="19"/>
                </a:cxn>
                <a:cxn ang="0">
                  <a:pos x="132" y="19"/>
                </a:cxn>
                <a:cxn ang="0">
                  <a:pos x="258" y="131"/>
                </a:cxn>
              </a:cxnLst>
              <a:pathLst>
                <a:path w="468" h="238">
                  <a:moveTo>
                    <a:pt x="0" y="34"/>
                  </a:moveTo>
                  <a:cubicBezTo>
                    <a:pt x="81" y="17"/>
                    <a:pt x="162" y="0"/>
                    <a:pt x="240" y="34"/>
                  </a:cubicBezTo>
                  <a:cubicBezTo>
                    <a:pt x="318" y="68"/>
                    <a:pt x="393" y="153"/>
                    <a:pt x="468" y="238"/>
                  </a:cubicBezTo>
                </a:path>
              </a:pathLst>
            </a:custGeom>
            <a:noFill/>
            <a:ln w="38100" cap="flat" cmpd="sng">
              <a:solidFill>
                <a:srgbClr val="0000FF"/>
              </a:solidFill>
              <a:prstDash val="solid"/>
              <a:round/>
              <a:headEnd type="none" w="med" len="med"/>
              <a:tailEnd type="none" w="med" len="med"/>
            </a:ln>
          </p:spPr>
          <p:txBody>
            <a:bodyPr/>
            <a:p>
              <a:endParaRPr lang="zh-CN" altLang="en-US"/>
            </a:p>
          </p:txBody>
        </p:sp>
        <p:graphicFrame>
          <p:nvGraphicFramePr>
            <p:cNvPr id="29719" name="对象 269329"/>
            <p:cNvGraphicFramePr/>
            <p:nvPr/>
          </p:nvGraphicFramePr>
          <p:xfrm>
            <a:off x="4341" y="1920"/>
            <a:ext cx="171" cy="240"/>
          </p:xfrm>
          <a:graphic>
            <a:graphicData uri="http://schemas.openxmlformats.org/presentationml/2006/ole">
              <mc:AlternateContent xmlns:mc="http://schemas.openxmlformats.org/markup-compatibility/2006">
                <mc:Choice xmlns:v="urn:schemas-microsoft-com:vml" Requires="v">
                  <p:oleObj spid="_x0000_s3149" name="" r:id="rId13" imgW="128270" imgH="179070" progId="Equation.3">
                    <p:embed/>
                  </p:oleObj>
                </mc:Choice>
                <mc:Fallback>
                  <p:oleObj name="" r:id="rId13" imgW="128270" imgH="179070" progId="Equation.3">
                    <p:embed/>
                    <p:pic>
                      <p:nvPicPr>
                        <p:cNvPr id="0" name="图片 3148"/>
                        <p:cNvPicPr/>
                        <p:nvPr/>
                      </p:nvPicPr>
                      <p:blipFill>
                        <a:blip r:embed="rId14"/>
                        <a:stretch>
                          <a:fillRect/>
                        </a:stretch>
                      </p:blipFill>
                      <p:spPr>
                        <a:xfrm>
                          <a:off x="4341" y="1920"/>
                          <a:ext cx="171" cy="240"/>
                        </a:xfrm>
                        <a:prstGeom prst="rect">
                          <a:avLst/>
                        </a:prstGeom>
                        <a:noFill/>
                        <a:ln w="38100">
                          <a:noFill/>
                          <a:miter/>
                        </a:ln>
                      </p:spPr>
                    </p:pic>
                  </p:oleObj>
                </mc:Fallback>
              </mc:AlternateContent>
            </a:graphicData>
          </a:graphic>
        </p:graphicFrame>
      </p:grpSp>
      <p:sp>
        <p:nvSpPr>
          <p:cNvPr id="29754" name="直接连接符 269330"/>
          <p:cNvSpPr/>
          <p:nvPr/>
        </p:nvSpPr>
        <p:spPr>
          <a:xfrm flipH="1">
            <a:off x="5653088" y="2897188"/>
            <a:ext cx="517525" cy="0"/>
          </a:xfrm>
          <a:prstGeom prst="line">
            <a:avLst/>
          </a:prstGeom>
          <a:ln w="28575" cap="flat" cmpd="sng">
            <a:solidFill>
              <a:srgbClr val="0000FF"/>
            </a:solidFill>
            <a:prstDash val="solid"/>
            <a:round/>
            <a:headEnd type="none" w="med" len="med"/>
            <a:tailEnd type="triangle" w="sm" len="med"/>
          </a:ln>
        </p:spPr>
      </p:sp>
      <p:graphicFrame>
        <p:nvGraphicFramePr>
          <p:cNvPr id="29755" name="对象 269331"/>
          <p:cNvGraphicFramePr/>
          <p:nvPr/>
        </p:nvGraphicFramePr>
        <p:xfrm>
          <a:off x="4708525" y="2671763"/>
          <a:ext cx="533400" cy="482600"/>
        </p:xfrm>
        <a:graphic>
          <a:graphicData uri="http://schemas.openxmlformats.org/presentationml/2006/ole">
            <mc:AlternateContent xmlns:mc="http://schemas.openxmlformats.org/markup-compatibility/2006">
              <mc:Choice xmlns:v="urn:schemas-microsoft-com:vml" Requires="v">
                <p:oleObj spid="_x0000_s3150" name="" r:id="rId15" imgW="268605" imgH="242570" progId="Equation.3">
                  <p:embed/>
                </p:oleObj>
              </mc:Choice>
              <mc:Fallback>
                <p:oleObj name="" r:id="rId15" imgW="268605" imgH="242570" progId="Equation.3">
                  <p:embed/>
                  <p:pic>
                    <p:nvPicPr>
                      <p:cNvPr id="0" name="图片 3149"/>
                      <p:cNvPicPr/>
                      <p:nvPr/>
                    </p:nvPicPr>
                    <p:blipFill>
                      <a:blip r:embed="rId16"/>
                      <a:stretch>
                        <a:fillRect/>
                      </a:stretch>
                    </p:blipFill>
                    <p:spPr>
                      <a:xfrm>
                        <a:off x="4708525" y="2671763"/>
                        <a:ext cx="533400" cy="482600"/>
                      </a:xfrm>
                      <a:prstGeom prst="rect">
                        <a:avLst/>
                      </a:prstGeom>
                      <a:noFill/>
                      <a:ln w="38100">
                        <a:noFill/>
                        <a:miter/>
                      </a:ln>
                    </p:spPr>
                  </p:pic>
                </p:oleObj>
              </mc:Fallback>
            </mc:AlternateContent>
          </a:graphicData>
        </a:graphic>
      </p:graphicFrame>
      <p:graphicFrame>
        <p:nvGraphicFramePr>
          <p:cNvPr id="29756" name="对象 269332"/>
          <p:cNvGraphicFramePr/>
          <p:nvPr/>
        </p:nvGraphicFramePr>
        <p:xfrm>
          <a:off x="6416675" y="2124075"/>
          <a:ext cx="449263" cy="428625"/>
        </p:xfrm>
        <a:graphic>
          <a:graphicData uri="http://schemas.openxmlformats.org/presentationml/2006/ole">
            <mc:AlternateContent xmlns:mc="http://schemas.openxmlformats.org/markup-compatibility/2006">
              <mc:Choice xmlns:v="urn:schemas-microsoft-com:vml" Requires="v">
                <p:oleObj spid="_x0000_s3151" name="" r:id="rId17" imgW="268605" imgH="255905" progId="Equation.3">
                  <p:embed/>
                </p:oleObj>
              </mc:Choice>
              <mc:Fallback>
                <p:oleObj name="" r:id="rId17" imgW="268605" imgH="255905" progId="Equation.3">
                  <p:embed/>
                  <p:pic>
                    <p:nvPicPr>
                      <p:cNvPr id="0" name="图片 3150"/>
                      <p:cNvPicPr/>
                      <p:nvPr/>
                    </p:nvPicPr>
                    <p:blipFill>
                      <a:blip r:embed="rId18"/>
                      <a:stretch>
                        <a:fillRect/>
                      </a:stretch>
                    </p:blipFill>
                    <p:spPr>
                      <a:xfrm>
                        <a:off x="6416675" y="2124075"/>
                        <a:ext cx="449263" cy="428625"/>
                      </a:xfrm>
                      <a:prstGeom prst="rect">
                        <a:avLst/>
                      </a:prstGeom>
                      <a:noFill/>
                      <a:ln w="38100">
                        <a:noFill/>
                        <a:miter/>
                      </a:ln>
                    </p:spPr>
                  </p:pic>
                </p:oleObj>
              </mc:Fallback>
            </mc:AlternateContent>
          </a:graphicData>
        </a:graphic>
      </p:graphicFrame>
      <p:sp>
        <p:nvSpPr>
          <p:cNvPr id="29757" name="文本框 269335"/>
          <p:cNvSpPr txBox="1"/>
          <p:nvPr/>
        </p:nvSpPr>
        <p:spPr>
          <a:xfrm>
            <a:off x="7037388" y="4554538"/>
            <a:ext cx="488950" cy="457200"/>
          </a:xfrm>
          <a:prstGeom prst="rect">
            <a:avLst/>
          </a:prstGeom>
          <a:noFill/>
          <a:ln w="9525">
            <a:noFill/>
          </a:ln>
        </p:spPr>
        <p:txBody>
          <a:bodyPr wrap="none" anchor="t" anchorCtr="0">
            <a:spAutoFit/>
          </a:bodyPr>
          <a:p>
            <a:pPr eaLnBrk="0" hangingPunct="0"/>
            <a:r>
              <a:rPr lang="en-US" altLang="zh-CN" sz="2400" i="1" dirty="0" err="1">
                <a:latin typeface="Times New Roman" panose="02020603050405020304" pitchFamily="18" charset="0"/>
                <a:ea typeface="宋体" panose="02010600030101010101" pitchFamily="2" charset="-122"/>
              </a:rPr>
              <a:t>dx</a:t>
            </a:r>
            <a:endParaRPr lang="en-US" altLang="zh-CN" sz="2400" i="1">
              <a:latin typeface="Times New Roman" panose="02020603050405020304" pitchFamily="18" charset="0"/>
              <a:ea typeface="宋体" panose="02010600030101010101" pitchFamily="2" charset="-122"/>
            </a:endParaRPr>
          </a:p>
        </p:txBody>
      </p:sp>
      <p:sp>
        <p:nvSpPr>
          <p:cNvPr id="29758" name="文本框 269337"/>
          <p:cNvSpPr txBox="1"/>
          <p:nvPr/>
        </p:nvSpPr>
        <p:spPr>
          <a:xfrm>
            <a:off x="6542088" y="4508500"/>
            <a:ext cx="336550" cy="457200"/>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29759" name="直接连接符 269342"/>
          <p:cNvSpPr/>
          <p:nvPr/>
        </p:nvSpPr>
        <p:spPr>
          <a:xfrm flipV="1">
            <a:off x="6283325" y="2055813"/>
            <a:ext cx="0" cy="766762"/>
          </a:xfrm>
          <a:prstGeom prst="line">
            <a:avLst/>
          </a:prstGeom>
          <a:ln w="28575" cap="flat" cmpd="sng">
            <a:solidFill>
              <a:srgbClr val="0000FF"/>
            </a:solidFill>
            <a:prstDash val="solid"/>
            <a:round/>
            <a:headEnd type="none" w="med" len="med"/>
            <a:tailEnd type="triangle" w="sm" len="med"/>
          </a:ln>
        </p:spPr>
      </p:sp>
      <p:grpSp>
        <p:nvGrpSpPr>
          <p:cNvPr id="6" name="组合 29782"/>
          <p:cNvGrpSpPr/>
          <p:nvPr/>
        </p:nvGrpSpPr>
        <p:grpSpPr>
          <a:xfrm>
            <a:off x="5697538" y="2079625"/>
            <a:ext cx="561975" cy="766763"/>
            <a:chOff x="4950" y="1706"/>
            <a:chExt cx="354" cy="483"/>
          </a:xfrm>
        </p:grpSpPr>
        <p:sp>
          <p:nvSpPr>
            <p:cNvPr id="29727" name="直接连接符 269343"/>
            <p:cNvSpPr/>
            <p:nvPr/>
          </p:nvSpPr>
          <p:spPr>
            <a:xfrm flipH="1">
              <a:off x="4978" y="1706"/>
              <a:ext cx="326" cy="0"/>
            </a:xfrm>
            <a:prstGeom prst="line">
              <a:avLst/>
            </a:prstGeom>
            <a:ln w="12700" cap="flat" cmpd="sng">
              <a:solidFill>
                <a:srgbClr val="0000FF"/>
              </a:solidFill>
              <a:prstDash val="dash"/>
              <a:round/>
              <a:headEnd type="none" w="med" len="med"/>
              <a:tailEnd type="none" w="sm" len="med"/>
            </a:ln>
          </p:spPr>
        </p:sp>
        <p:sp>
          <p:nvSpPr>
            <p:cNvPr id="29728" name="直接连接符 269344"/>
            <p:cNvSpPr/>
            <p:nvPr/>
          </p:nvSpPr>
          <p:spPr>
            <a:xfrm flipV="1">
              <a:off x="4950" y="1706"/>
              <a:ext cx="0" cy="483"/>
            </a:xfrm>
            <a:prstGeom prst="line">
              <a:avLst/>
            </a:prstGeom>
            <a:ln w="12700" cap="flat" cmpd="sng">
              <a:solidFill>
                <a:srgbClr val="0000FF"/>
              </a:solidFill>
              <a:prstDash val="dash"/>
              <a:round/>
              <a:headEnd type="none" w="med" len="med"/>
              <a:tailEnd type="none" w="sm" len="med"/>
            </a:ln>
          </p:spPr>
        </p:sp>
      </p:grpSp>
      <p:grpSp>
        <p:nvGrpSpPr>
          <p:cNvPr id="7" name="组合 29761"/>
          <p:cNvGrpSpPr/>
          <p:nvPr/>
        </p:nvGrpSpPr>
        <p:grpSpPr>
          <a:xfrm>
            <a:off x="4257675" y="1636713"/>
            <a:ext cx="4905375" cy="3248025"/>
            <a:chOff x="697" y="1508"/>
            <a:chExt cx="3090" cy="2046"/>
          </a:xfrm>
        </p:grpSpPr>
        <p:grpSp>
          <p:nvGrpSpPr>
            <p:cNvPr id="29730" name="组合 29762"/>
            <p:cNvGrpSpPr/>
            <p:nvPr/>
          </p:nvGrpSpPr>
          <p:grpSpPr>
            <a:xfrm>
              <a:off x="697" y="1678"/>
              <a:ext cx="3090" cy="1876"/>
              <a:chOff x="1066" y="1735"/>
              <a:chExt cx="3090" cy="1876"/>
            </a:xfrm>
          </p:grpSpPr>
          <p:sp>
            <p:nvSpPr>
              <p:cNvPr id="29731" name="矩形 269315"/>
              <p:cNvSpPr/>
              <p:nvPr/>
            </p:nvSpPr>
            <p:spPr>
              <a:xfrm>
                <a:off x="1123" y="3323"/>
                <a:ext cx="2551" cy="56"/>
              </a:xfrm>
              <a:prstGeom prst="rect">
                <a:avLst/>
              </a:prstGeom>
              <a:gradFill rotWithShape="0">
                <a:gsLst>
                  <a:gs pos="0">
                    <a:srgbClr val="76765E"/>
                  </a:gs>
                  <a:gs pos="50000">
                    <a:srgbClr val="FFFFCC"/>
                  </a:gs>
                  <a:gs pos="100000">
                    <a:srgbClr val="76765E"/>
                  </a:gs>
                </a:gsLst>
                <a:lin ang="5400000" scaled="1"/>
                <a:tileRect/>
              </a:gradFill>
              <a:ln w="9525"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9732" name="文本框 269316"/>
              <p:cNvSpPr txBox="1"/>
              <p:nvPr/>
            </p:nvSpPr>
            <p:spPr>
              <a:xfrm>
                <a:off x="2143" y="2614"/>
                <a:ext cx="212"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29733" name="直接连接符 269317"/>
              <p:cNvSpPr/>
              <p:nvPr/>
            </p:nvSpPr>
            <p:spPr>
              <a:xfrm flipV="1">
                <a:off x="1123" y="2365"/>
                <a:ext cx="1190" cy="945"/>
              </a:xfrm>
              <a:prstGeom prst="line">
                <a:avLst/>
              </a:prstGeom>
              <a:ln w="9525" cap="flat" cmpd="sng">
                <a:solidFill>
                  <a:srgbClr val="000000"/>
                </a:solidFill>
                <a:prstDash val="lgDash"/>
                <a:round/>
                <a:headEnd type="none" w="med" len="med"/>
                <a:tailEnd type="none" w="med" len="med"/>
              </a:ln>
            </p:spPr>
          </p:sp>
          <p:sp>
            <p:nvSpPr>
              <p:cNvPr id="8" name="任意多边形 269318"/>
              <p:cNvSpPr/>
              <p:nvPr/>
            </p:nvSpPr>
            <p:spPr>
              <a:xfrm>
                <a:off x="1253" y="3219"/>
                <a:ext cx="61" cy="93"/>
              </a:xfrm>
              <a:custGeom>
                <a:avLst/>
                <a:gdLst/>
                <a:ahLst/>
                <a:cxnLst>
                  <a:cxn ang="0">
                    <a:pos x="0" y="0"/>
                  </a:cxn>
                  <a:cxn ang="0">
                    <a:pos x="53" y="33"/>
                  </a:cxn>
                  <a:cxn ang="0">
                    <a:pos x="47" y="93"/>
                  </a:cxn>
                </a:cxnLst>
                <a:pathLst>
                  <a:path w="110" h="168">
                    <a:moveTo>
                      <a:pt x="0" y="0"/>
                    </a:moveTo>
                    <a:cubicBezTo>
                      <a:pt x="41" y="16"/>
                      <a:pt x="82" y="32"/>
                      <a:pt x="96" y="60"/>
                    </a:cubicBezTo>
                    <a:cubicBezTo>
                      <a:pt x="110" y="88"/>
                      <a:pt x="97" y="128"/>
                      <a:pt x="84" y="168"/>
                    </a:cubicBezTo>
                  </a:path>
                </a:pathLst>
              </a:custGeom>
              <a:noFill/>
              <a:ln w="38100" cap="flat" cmpd="sng">
                <a:solidFill>
                  <a:srgbClr val="FF0000"/>
                </a:solidFill>
                <a:prstDash val="solid"/>
                <a:round/>
                <a:headEnd type="none" w="med" len="med"/>
                <a:tailEnd type="none" w="med" len="med"/>
              </a:ln>
            </p:spPr>
            <p:txBody>
              <a:bodyPr/>
              <a:p>
                <a:endParaRPr lang="zh-CN" altLang="en-US"/>
              </a:p>
            </p:txBody>
          </p:sp>
          <p:graphicFrame>
            <p:nvGraphicFramePr>
              <p:cNvPr id="29735" name="对象 269319"/>
              <p:cNvGraphicFramePr/>
              <p:nvPr/>
            </p:nvGraphicFramePr>
            <p:xfrm>
              <a:off x="1349" y="3063"/>
              <a:ext cx="203" cy="288"/>
            </p:xfrm>
            <a:graphic>
              <a:graphicData uri="http://schemas.openxmlformats.org/presentationml/2006/ole">
                <mc:AlternateContent xmlns:mc="http://schemas.openxmlformats.org/markup-compatibility/2006">
                  <mc:Choice xmlns:v="urn:schemas-microsoft-com:vml" Requires="v">
                    <p:oleObj spid="_x0000_s3152" name="" r:id="rId19" imgW="153670" imgH="217170" progId="Equation.3">
                      <p:embed/>
                    </p:oleObj>
                  </mc:Choice>
                  <mc:Fallback>
                    <p:oleObj name="" r:id="rId19" imgW="153670" imgH="217170" progId="Equation.3">
                      <p:embed/>
                      <p:pic>
                        <p:nvPicPr>
                          <p:cNvPr id="0" name="图片 3151"/>
                          <p:cNvPicPr/>
                          <p:nvPr/>
                        </p:nvPicPr>
                        <p:blipFill>
                          <a:blip r:embed="rId20"/>
                          <a:stretch>
                            <a:fillRect/>
                          </a:stretch>
                        </p:blipFill>
                        <p:spPr>
                          <a:xfrm>
                            <a:off x="1349" y="3063"/>
                            <a:ext cx="203" cy="288"/>
                          </a:xfrm>
                          <a:prstGeom prst="rect">
                            <a:avLst/>
                          </a:prstGeom>
                          <a:noFill/>
                          <a:ln w="38100">
                            <a:noFill/>
                            <a:miter/>
                          </a:ln>
                        </p:spPr>
                      </p:pic>
                    </p:oleObj>
                  </mc:Fallback>
                </mc:AlternateContent>
              </a:graphicData>
            </a:graphic>
          </p:graphicFrame>
          <p:sp>
            <p:nvSpPr>
              <p:cNvPr id="29736" name="任意多边形 269320"/>
              <p:cNvSpPr/>
              <p:nvPr/>
            </p:nvSpPr>
            <p:spPr>
              <a:xfrm>
                <a:off x="3571" y="3221"/>
                <a:ext cx="245" cy="130"/>
              </a:xfrm>
              <a:custGeom>
                <a:avLst/>
                <a:gdLst/>
                <a:ahLst/>
                <a:cxnLst>
                  <a:cxn ang="0">
                    <a:pos x="0" y="24"/>
                  </a:cxn>
                  <a:cxn ang="0">
                    <a:pos x="132" y="18"/>
                  </a:cxn>
                  <a:cxn ang="0">
                    <a:pos x="245" y="130"/>
                  </a:cxn>
                </a:cxnLst>
                <a:pathLst>
                  <a:path w="444" h="236">
                    <a:moveTo>
                      <a:pt x="0" y="44"/>
                    </a:moveTo>
                    <a:cubicBezTo>
                      <a:pt x="83" y="22"/>
                      <a:pt x="166" y="0"/>
                      <a:pt x="240" y="32"/>
                    </a:cubicBezTo>
                    <a:cubicBezTo>
                      <a:pt x="314" y="64"/>
                      <a:pt x="379" y="150"/>
                      <a:pt x="444" y="236"/>
                    </a:cubicBezTo>
                  </a:path>
                </a:pathLst>
              </a:custGeom>
              <a:noFill/>
              <a:ln w="38100" cap="flat" cmpd="sng">
                <a:solidFill>
                  <a:srgbClr val="FF0000"/>
                </a:solidFill>
                <a:prstDash val="solid"/>
                <a:round/>
                <a:headEnd type="none" w="med" len="med"/>
                <a:tailEnd type="none" w="med" len="med"/>
              </a:ln>
            </p:spPr>
            <p:txBody>
              <a:bodyPr/>
              <a:p>
                <a:endParaRPr lang="zh-CN" altLang="en-US"/>
              </a:p>
            </p:txBody>
          </p:sp>
          <p:sp>
            <p:nvSpPr>
              <p:cNvPr id="29737" name="直接连接符 269321"/>
              <p:cNvSpPr/>
              <p:nvPr/>
            </p:nvSpPr>
            <p:spPr>
              <a:xfrm>
                <a:off x="2313" y="2330"/>
                <a:ext cx="1290" cy="945"/>
              </a:xfrm>
              <a:prstGeom prst="line">
                <a:avLst/>
              </a:prstGeom>
              <a:ln w="9525" cap="flat" cmpd="sng">
                <a:solidFill>
                  <a:srgbClr val="000000"/>
                </a:solidFill>
                <a:prstDash val="lgDash"/>
                <a:round/>
                <a:headEnd type="none" w="med" len="med"/>
                <a:tailEnd type="none" w="med" len="med"/>
              </a:ln>
            </p:spPr>
          </p:sp>
          <p:graphicFrame>
            <p:nvGraphicFramePr>
              <p:cNvPr id="29738" name="对象 269322"/>
              <p:cNvGraphicFramePr/>
              <p:nvPr/>
            </p:nvGraphicFramePr>
            <p:xfrm>
              <a:off x="3504" y="2897"/>
              <a:ext cx="220" cy="288"/>
            </p:xfrm>
            <a:graphic>
              <a:graphicData uri="http://schemas.openxmlformats.org/presentationml/2006/ole">
                <mc:AlternateContent xmlns:mc="http://schemas.openxmlformats.org/markup-compatibility/2006">
                  <mc:Choice xmlns:v="urn:schemas-microsoft-com:vml" Requires="v">
                    <p:oleObj spid="_x0000_s3153" name="" r:id="rId21" imgW="166370" imgH="217170" progId="Equation.3">
                      <p:embed/>
                    </p:oleObj>
                  </mc:Choice>
                  <mc:Fallback>
                    <p:oleObj name="" r:id="rId21" imgW="166370" imgH="217170" progId="Equation.3">
                      <p:embed/>
                      <p:pic>
                        <p:nvPicPr>
                          <p:cNvPr id="0" name="图片 3152"/>
                          <p:cNvPicPr/>
                          <p:nvPr/>
                        </p:nvPicPr>
                        <p:blipFill>
                          <a:blip r:embed="rId22"/>
                          <a:stretch>
                            <a:fillRect/>
                          </a:stretch>
                        </p:blipFill>
                        <p:spPr>
                          <a:xfrm>
                            <a:off x="3504" y="2897"/>
                            <a:ext cx="220" cy="288"/>
                          </a:xfrm>
                          <a:prstGeom prst="rect">
                            <a:avLst/>
                          </a:prstGeom>
                          <a:noFill/>
                          <a:ln w="38100">
                            <a:noFill/>
                            <a:miter/>
                          </a:ln>
                        </p:spPr>
                      </p:pic>
                    </p:oleObj>
                  </mc:Fallback>
                </mc:AlternateContent>
              </a:graphicData>
            </a:graphic>
          </p:graphicFrame>
          <p:sp>
            <p:nvSpPr>
              <p:cNvPr id="29739" name="直接连接符 269333"/>
              <p:cNvSpPr/>
              <p:nvPr/>
            </p:nvSpPr>
            <p:spPr>
              <a:xfrm>
                <a:off x="1066" y="3351"/>
                <a:ext cx="3090" cy="0"/>
              </a:xfrm>
              <a:prstGeom prst="line">
                <a:avLst/>
              </a:prstGeom>
              <a:ln w="9525" cap="flat" cmpd="sng">
                <a:solidFill>
                  <a:schemeClr val="tx1"/>
                </a:solidFill>
                <a:prstDash val="solid"/>
                <a:round/>
                <a:headEnd type="none" w="med" len="med"/>
                <a:tailEnd type="triangle" w="med" len="med"/>
              </a:ln>
            </p:spPr>
          </p:sp>
          <p:sp>
            <p:nvSpPr>
              <p:cNvPr id="29740" name="直接连接符 269334"/>
              <p:cNvSpPr/>
              <p:nvPr/>
            </p:nvSpPr>
            <p:spPr>
              <a:xfrm flipV="1">
                <a:off x="2342" y="1735"/>
                <a:ext cx="0" cy="1616"/>
              </a:xfrm>
              <a:prstGeom prst="line">
                <a:avLst/>
              </a:prstGeom>
              <a:ln w="9525" cap="flat" cmpd="sng">
                <a:solidFill>
                  <a:schemeClr val="tx1"/>
                </a:solidFill>
                <a:prstDash val="solid"/>
                <a:round/>
                <a:headEnd type="none" w="med" len="med"/>
                <a:tailEnd type="triangle" w="med" len="med"/>
              </a:ln>
            </p:spPr>
          </p:sp>
          <p:sp>
            <p:nvSpPr>
              <p:cNvPr id="29741" name="文本框 269338"/>
              <p:cNvSpPr txBox="1"/>
              <p:nvPr/>
            </p:nvSpPr>
            <p:spPr>
              <a:xfrm>
                <a:off x="2256" y="3323"/>
                <a:ext cx="21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grpSp>
            <p:nvGrpSpPr>
              <p:cNvPr id="29742" name="组合 269339"/>
              <p:cNvGrpSpPr/>
              <p:nvPr/>
            </p:nvGrpSpPr>
            <p:grpSpPr>
              <a:xfrm>
                <a:off x="2285" y="2132"/>
                <a:ext cx="325" cy="288"/>
                <a:chOff x="3696" y="1477"/>
                <a:chExt cx="325" cy="288"/>
              </a:xfrm>
            </p:grpSpPr>
            <p:sp>
              <p:nvSpPr>
                <p:cNvPr id="29743" name="椭圆 269340"/>
                <p:cNvSpPr/>
                <p:nvPr/>
              </p:nvSpPr>
              <p:spPr>
                <a:xfrm>
                  <a:off x="3696" y="1667"/>
                  <a:ext cx="96" cy="96"/>
                </a:xfrm>
                <a:prstGeom prst="ellipse">
                  <a:avLst/>
                </a:prstGeom>
                <a:solidFill>
                  <a:srgbClr val="66FFFF"/>
                </a:solidFill>
                <a:ln w="9525" cap="flat" cmpd="sng">
                  <a:solidFill>
                    <a:srgbClr val="66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9744" name="文本框 269341"/>
                <p:cNvSpPr txBox="1"/>
                <p:nvPr/>
              </p:nvSpPr>
              <p:spPr>
                <a:xfrm>
                  <a:off x="3788" y="1477"/>
                  <a:ext cx="233"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grpSp>
          <p:sp>
            <p:nvSpPr>
              <p:cNvPr id="29745" name="文本框 269345"/>
              <p:cNvSpPr txBox="1"/>
              <p:nvPr/>
            </p:nvSpPr>
            <p:spPr>
              <a:xfrm>
                <a:off x="3901" y="3298"/>
                <a:ext cx="21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grpSp>
        <p:sp>
          <p:nvSpPr>
            <p:cNvPr id="29746" name="文本框 269346"/>
            <p:cNvSpPr txBox="1"/>
            <p:nvPr/>
          </p:nvSpPr>
          <p:spPr>
            <a:xfrm>
              <a:off x="2030" y="1508"/>
              <a:ext cx="201"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y</a:t>
              </a:r>
              <a:endParaRPr lang="en-US" altLang="zh-CN" sz="2400" i="1">
                <a:latin typeface="Times New Roman" panose="02020603050405020304" pitchFamily="18" charset="0"/>
                <a:ea typeface="宋体" panose="02010600030101010101" pitchFamily="2" charset="-122"/>
              </a:endParaRPr>
            </a:p>
          </p:txBody>
        </p:sp>
      </p:grpSp>
      <p:sp>
        <p:nvSpPr>
          <p:cNvPr id="29780" name="矩形 269336"/>
          <p:cNvSpPr/>
          <p:nvPr/>
        </p:nvSpPr>
        <p:spPr>
          <a:xfrm>
            <a:off x="7092950" y="4427538"/>
            <a:ext cx="273050" cy="88900"/>
          </a:xfrm>
          <a:prstGeom prst="rect">
            <a:avLst/>
          </a:prstGeom>
          <a:solidFill>
            <a:srgbClr val="FF0000"/>
          </a:solidFill>
          <a:ln w="9525"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9781" name="任意多边形 29780"/>
          <p:cNvSpPr/>
          <p:nvPr/>
        </p:nvSpPr>
        <p:spPr>
          <a:xfrm flipH="1">
            <a:off x="5921375" y="2663825"/>
            <a:ext cx="134938" cy="223838"/>
          </a:xfrm>
          <a:custGeom>
            <a:avLst/>
            <a:gdLst/>
            <a:ahLst/>
            <a:cxnLst>
              <a:cxn ang="0">
                <a:pos x="0" y="0"/>
              </a:cxn>
              <a:cxn ang="0">
                <a:pos x="134938" y="223838"/>
              </a:cxn>
              <a:cxn ang="0">
                <a:pos x="0" y="0"/>
              </a:cxn>
              <a:cxn ang="0">
                <a:pos x="134938" y="223838"/>
              </a:cxn>
              <a:cxn ang="0">
                <a:pos x="0" y="223838"/>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28575" cap="flat" cmpd="sng">
            <a:solidFill>
              <a:srgbClr val="FF0000"/>
            </a:solidFill>
            <a:prstDash val="solid"/>
            <a:round/>
            <a:headEnd type="none" w="med" len="med"/>
            <a:tailEnd type="none" w="med" len="med"/>
          </a:ln>
        </p:spPr>
        <p:txBody>
          <a:bodyPr/>
          <a:p>
            <a:endParaRPr lang="zh-CN" altLang="en-US"/>
          </a:p>
        </p:txBody>
      </p:sp>
      <p:graphicFrame>
        <p:nvGraphicFramePr>
          <p:cNvPr id="29784" name="对象 29783"/>
          <p:cNvGraphicFramePr/>
          <p:nvPr/>
        </p:nvGraphicFramePr>
        <p:xfrm>
          <a:off x="5697538" y="2554288"/>
          <a:ext cx="314325" cy="288925"/>
        </p:xfrm>
        <a:graphic>
          <a:graphicData uri="http://schemas.openxmlformats.org/presentationml/2006/ole">
            <mc:AlternateContent xmlns:mc="http://schemas.openxmlformats.org/markup-compatibility/2006">
              <mc:Choice xmlns:v="urn:schemas-microsoft-com:vml" Requires="v">
                <p:oleObj spid="_x0000_s3154" name="" r:id="rId23" imgW="153035" imgH="140335" progId="Equation.3">
                  <p:embed/>
                </p:oleObj>
              </mc:Choice>
              <mc:Fallback>
                <p:oleObj name="" r:id="rId23" imgW="153035" imgH="140335" progId="Equation.3">
                  <p:embed/>
                  <p:pic>
                    <p:nvPicPr>
                      <p:cNvPr id="0" name="图片 3153"/>
                      <p:cNvPicPr/>
                      <p:nvPr/>
                    </p:nvPicPr>
                    <p:blipFill>
                      <a:blip r:embed="rId24"/>
                      <a:stretch>
                        <a:fillRect/>
                      </a:stretch>
                    </p:blipFill>
                    <p:spPr>
                      <a:xfrm>
                        <a:off x="5697538" y="2554288"/>
                        <a:ext cx="314325" cy="28892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4"/>
                                        </p:tgtEl>
                                        <p:attrNameLst>
                                          <p:attrName>style.visibility</p:attrName>
                                        </p:attrNameLst>
                                      </p:cBhvr>
                                      <p:to>
                                        <p:strVal val="visible"/>
                                      </p:to>
                                    </p:set>
                                    <p:animEffect transition="in" filter="wipe(left)">
                                      <p:cBhvr>
                                        <p:cTn id="7" dur="500"/>
                                        <p:tgtEl>
                                          <p:spTgt spid="269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9348"/>
                                        </p:tgtEl>
                                        <p:attrNameLst>
                                          <p:attrName>style.visibility</p:attrName>
                                        </p:attrNameLst>
                                      </p:cBhvr>
                                      <p:to>
                                        <p:strVal val="visible"/>
                                      </p:to>
                                    </p:set>
                                    <p:animEffect transition="in" filter="wipe(left)">
                                      <p:cBhvr>
                                        <p:cTn id="17" dur="500"/>
                                        <p:tgtEl>
                                          <p:spTgt spid="2693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693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9780"/>
                                        </p:tgtEl>
                                        <p:attrNameLst>
                                          <p:attrName>style.visibility</p:attrName>
                                        </p:attrNameLst>
                                      </p:cBhvr>
                                      <p:to>
                                        <p:strVal val="visible"/>
                                      </p:to>
                                    </p:set>
                                    <p:animEffect transition="in" filter="blinds(horizontal)">
                                      <p:cBhvr>
                                        <p:cTn id="26" dur="500"/>
                                        <p:tgtEl>
                                          <p:spTgt spid="2978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757"/>
                                        </p:tgtEl>
                                        <p:attrNameLst>
                                          <p:attrName>style.visibility</p:attrName>
                                        </p:attrNameLst>
                                      </p:cBhvr>
                                      <p:to>
                                        <p:strVal val="visible"/>
                                      </p:to>
                                    </p:set>
                                    <p:animEffect transition="in" filter="blinds(horizontal)">
                                      <p:cBhvr>
                                        <p:cTn id="31" dur="500"/>
                                        <p:tgtEl>
                                          <p:spTgt spid="2975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9758"/>
                                        </p:tgtEl>
                                        <p:attrNameLst>
                                          <p:attrName>style.visibility</p:attrName>
                                        </p:attrNameLst>
                                      </p:cBhvr>
                                      <p:to>
                                        <p:strVal val="visible"/>
                                      </p:to>
                                    </p:set>
                                    <p:animEffect transition="in" filter="blinds(horizontal)">
                                      <p:cBhvr>
                                        <p:cTn id="36" dur="500"/>
                                        <p:tgtEl>
                                          <p:spTgt spid="2975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9748"/>
                                        </p:tgtEl>
                                        <p:attrNameLst>
                                          <p:attrName>style.visibility</p:attrName>
                                        </p:attrNameLst>
                                      </p:cBhvr>
                                      <p:to>
                                        <p:strVal val="visible"/>
                                      </p:to>
                                    </p:set>
                                    <p:animEffect transition="in" filter="blinds(horizontal)">
                                      <p:cBhvr>
                                        <p:cTn id="41" dur="500"/>
                                        <p:tgtEl>
                                          <p:spTgt spid="2974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9750"/>
                                        </p:tgtEl>
                                        <p:attrNameLst>
                                          <p:attrName>style.visibility</p:attrName>
                                        </p:attrNameLst>
                                      </p:cBhvr>
                                      <p:to>
                                        <p:strVal val="visible"/>
                                      </p:to>
                                    </p:set>
                                    <p:animEffect transition="in" filter="blinds(horizontal)">
                                      <p:cBhvr>
                                        <p:cTn id="46" dur="500"/>
                                        <p:tgtEl>
                                          <p:spTgt spid="2975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9749"/>
                                        </p:tgtEl>
                                        <p:attrNameLst>
                                          <p:attrName>style.visibility</p:attrName>
                                        </p:attrNameLst>
                                      </p:cBhvr>
                                      <p:to>
                                        <p:strVal val="visible"/>
                                      </p:to>
                                    </p:set>
                                    <p:animEffect transition="in" filter="blinds(horizontal)">
                                      <p:cBhvr>
                                        <p:cTn id="61" dur="500"/>
                                        <p:tgtEl>
                                          <p:spTgt spid="2974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9747"/>
                                        </p:tgtEl>
                                        <p:attrNameLst>
                                          <p:attrName>style.visibility</p:attrName>
                                        </p:attrNameLst>
                                      </p:cBhvr>
                                      <p:to>
                                        <p:strVal val="visible"/>
                                      </p:to>
                                    </p:set>
                                    <p:animEffect transition="in" filter="blinds(horizontal)">
                                      <p:cBhvr>
                                        <p:cTn id="66" dur="500"/>
                                        <p:tgtEl>
                                          <p:spTgt spid="2974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499"/>
                                          </p:stCondLst>
                                        </p:cTn>
                                        <p:tgtEl>
                                          <p:spTgt spid="2693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left)">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29754"/>
                                        </p:tgtEl>
                                        <p:attrNameLst>
                                          <p:attrName>style.visibility</p:attrName>
                                        </p:attrNameLst>
                                      </p:cBhvr>
                                      <p:to>
                                        <p:strVal val="visible"/>
                                      </p:to>
                                    </p:set>
                                    <p:animEffect transition="in" filter="blinds(horizontal)">
                                      <p:cBhvr>
                                        <p:cTn id="85" dur="500"/>
                                        <p:tgtEl>
                                          <p:spTgt spid="29754"/>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29755"/>
                                        </p:tgtEl>
                                        <p:attrNameLst>
                                          <p:attrName>style.visibility</p:attrName>
                                        </p:attrNameLst>
                                      </p:cBhvr>
                                      <p:to>
                                        <p:strVal val="visible"/>
                                      </p:to>
                                    </p:set>
                                    <p:animEffect transition="in" filter="blinds(horizontal)">
                                      <p:cBhvr>
                                        <p:cTn id="90" dur="500"/>
                                        <p:tgtEl>
                                          <p:spTgt spid="29755"/>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29759"/>
                                        </p:tgtEl>
                                        <p:attrNameLst>
                                          <p:attrName>style.visibility</p:attrName>
                                        </p:attrNameLst>
                                      </p:cBhvr>
                                      <p:to>
                                        <p:strVal val="visible"/>
                                      </p:to>
                                    </p:set>
                                    <p:animEffect transition="in" filter="blinds(horizontal)">
                                      <p:cBhvr>
                                        <p:cTn id="95" dur="500"/>
                                        <p:tgtEl>
                                          <p:spTgt spid="29759"/>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29756"/>
                                        </p:tgtEl>
                                        <p:attrNameLst>
                                          <p:attrName>style.visibility</p:attrName>
                                        </p:attrNameLst>
                                      </p:cBhvr>
                                      <p:to>
                                        <p:strVal val="visible"/>
                                      </p:to>
                                    </p:set>
                                    <p:animEffect transition="in" filter="blinds(horizontal)">
                                      <p:cBhvr>
                                        <p:cTn id="100" dur="500"/>
                                        <p:tgtEl>
                                          <p:spTgt spid="29756"/>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blinds(horizontal)">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29781"/>
                                        </p:tgtEl>
                                        <p:attrNameLst>
                                          <p:attrName>style.visibility</p:attrName>
                                        </p:attrNameLst>
                                      </p:cBhvr>
                                      <p:to>
                                        <p:strVal val="visible"/>
                                      </p:to>
                                    </p:set>
                                    <p:animEffect transition="in" filter="blinds(horizontal)">
                                      <p:cBhvr>
                                        <p:cTn id="110" dur="500"/>
                                        <p:tgtEl>
                                          <p:spTgt spid="29781"/>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29784"/>
                                        </p:tgtEl>
                                        <p:attrNameLst>
                                          <p:attrName>style.visibility</p:attrName>
                                        </p:attrNameLst>
                                      </p:cBhvr>
                                      <p:to>
                                        <p:strVal val="visible"/>
                                      </p:to>
                                    </p:set>
                                    <p:animEffect transition="in" filter="blinds(horizontal)">
                                      <p:cBhvr>
                                        <p:cTn id="115" dur="500"/>
                                        <p:tgtEl>
                                          <p:spTgt spid="2978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9734"/>
                                        </p:tgtEl>
                                        <p:attrNameLst>
                                          <p:attrName>style.visibility</p:attrName>
                                        </p:attrNameLst>
                                      </p:cBhvr>
                                      <p:to>
                                        <p:strVal val="visible"/>
                                      </p:to>
                                    </p:set>
                                    <p:animEffect transition="in" filter="wipe(left)">
                                      <p:cBhvr>
                                        <p:cTn id="120" dur="500"/>
                                        <p:tgtEl>
                                          <p:spTgt spid="2973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69352"/>
                                        </p:tgtEl>
                                        <p:attrNameLst>
                                          <p:attrName>style.visibility</p:attrName>
                                        </p:attrNameLst>
                                      </p:cBhvr>
                                      <p:to>
                                        <p:strVal val="visible"/>
                                      </p:to>
                                    </p:set>
                                    <p:animEffect transition="in" filter="wipe(left)">
                                      <p:cBhvr>
                                        <p:cTn id="125" dur="500"/>
                                        <p:tgtEl>
                                          <p:spTgt spid="269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p:bldP spid="269348" grpId="0"/>
      <p:bldP spid="269349" grpId="0"/>
      <p:bldP spid="269352" grpId="0"/>
      <p:bldP spid="29750" grpId="0"/>
      <p:bldP spid="29757" grpId="0"/>
      <p:bldP spid="29758" grpId="0"/>
      <p:bldP spid="297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8" name="文本框 270337"/>
          <p:cNvSpPr txBox="1"/>
          <p:nvPr/>
        </p:nvSpPr>
        <p:spPr>
          <a:xfrm>
            <a:off x="250825" y="9525"/>
            <a:ext cx="2686050" cy="519113"/>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在</a:t>
            </a:r>
            <a:r>
              <a:rPr lang="en-US" altLang="zh-CN">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点产生大小 </a:t>
            </a:r>
            <a:endParaRPr lang="zh-CN" altLang="en-US" dirty="0">
              <a:latin typeface="宋体" panose="02010600030101010101" pitchFamily="2" charset="-122"/>
              <a:ea typeface="宋体" panose="02010600030101010101" pitchFamily="2" charset="-122"/>
            </a:endParaRPr>
          </a:p>
        </p:txBody>
      </p:sp>
      <p:graphicFrame>
        <p:nvGraphicFramePr>
          <p:cNvPr id="270339" name="对象 270338"/>
          <p:cNvGraphicFramePr/>
          <p:nvPr/>
        </p:nvGraphicFramePr>
        <p:xfrm>
          <a:off x="746125" y="579438"/>
          <a:ext cx="2160588" cy="914400"/>
        </p:xfrm>
        <a:graphic>
          <a:graphicData uri="http://schemas.openxmlformats.org/presentationml/2006/ole">
            <mc:AlternateContent xmlns:mc="http://schemas.openxmlformats.org/markup-compatibility/2006">
              <mc:Choice xmlns:v="urn:schemas-microsoft-com:vml" Requires="v">
                <p:oleObj spid="_x0000_s3155" name="" r:id="rId1" imgW="1005205" imgH="445770" progId="Equation.3">
                  <p:embed/>
                </p:oleObj>
              </mc:Choice>
              <mc:Fallback>
                <p:oleObj name="" r:id="rId1" imgW="1005205" imgH="445770" progId="Equation.3">
                  <p:embed/>
                  <p:pic>
                    <p:nvPicPr>
                      <p:cNvPr id="0" name="图片 3154"/>
                      <p:cNvPicPr/>
                      <p:nvPr/>
                    </p:nvPicPr>
                    <p:blipFill>
                      <a:blip r:embed="rId2"/>
                      <a:stretch>
                        <a:fillRect/>
                      </a:stretch>
                    </p:blipFill>
                    <p:spPr>
                      <a:xfrm>
                        <a:off x="746125" y="579438"/>
                        <a:ext cx="2160588" cy="914400"/>
                      </a:xfrm>
                      <a:prstGeom prst="rect">
                        <a:avLst/>
                      </a:prstGeom>
                      <a:noFill/>
                      <a:ln w="38100">
                        <a:noFill/>
                        <a:miter/>
                      </a:ln>
                    </p:spPr>
                  </p:pic>
                </p:oleObj>
              </mc:Fallback>
            </mc:AlternateContent>
          </a:graphicData>
        </a:graphic>
      </p:graphicFrame>
      <p:graphicFrame>
        <p:nvGraphicFramePr>
          <p:cNvPr id="30723" name="对象 270339"/>
          <p:cNvGraphicFramePr/>
          <p:nvPr/>
        </p:nvGraphicFramePr>
        <p:xfrm>
          <a:off x="141288" y="1595438"/>
          <a:ext cx="4297362" cy="889000"/>
        </p:xfrm>
        <a:graphic>
          <a:graphicData uri="http://schemas.openxmlformats.org/presentationml/2006/ole">
            <mc:AlternateContent xmlns:mc="http://schemas.openxmlformats.org/markup-compatibility/2006">
              <mc:Choice xmlns:v="urn:schemas-microsoft-com:vml" Requires="v">
                <p:oleObj spid="_x0000_s3156" name="" r:id="rId3" imgW="1993900" imgH="405765" progId="Equation.3">
                  <p:embed/>
                </p:oleObj>
              </mc:Choice>
              <mc:Fallback>
                <p:oleObj name="" r:id="rId3" imgW="1993900" imgH="405765" progId="Equation.3">
                  <p:embed/>
                  <p:pic>
                    <p:nvPicPr>
                      <p:cNvPr id="0" name="图片 3155"/>
                      <p:cNvPicPr/>
                      <p:nvPr/>
                    </p:nvPicPr>
                    <p:blipFill>
                      <a:blip r:embed="rId4"/>
                      <a:stretch>
                        <a:fillRect/>
                      </a:stretch>
                    </p:blipFill>
                    <p:spPr>
                      <a:xfrm>
                        <a:off x="141288" y="1595438"/>
                        <a:ext cx="4297362" cy="889000"/>
                      </a:xfrm>
                      <a:prstGeom prst="rect">
                        <a:avLst/>
                      </a:prstGeom>
                      <a:noFill/>
                      <a:ln w="38100">
                        <a:noFill/>
                        <a:miter/>
                      </a:ln>
                    </p:spPr>
                  </p:pic>
                </p:oleObj>
              </mc:Fallback>
            </mc:AlternateContent>
          </a:graphicData>
        </a:graphic>
      </p:graphicFrame>
      <p:graphicFrame>
        <p:nvGraphicFramePr>
          <p:cNvPr id="30724" name="对象 270340"/>
          <p:cNvGraphicFramePr/>
          <p:nvPr/>
        </p:nvGraphicFramePr>
        <p:xfrm>
          <a:off x="0" y="2663825"/>
          <a:ext cx="4392613" cy="990600"/>
        </p:xfrm>
        <a:graphic>
          <a:graphicData uri="http://schemas.openxmlformats.org/presentationml/2006/ole">
            <mc:AlternateContent xmlns:mc="http://schemas.openxmlformats.org/markup-compatibility/2006">
              <mc:Choice xmlns:v="urn:schemas-microsoft-com:vml" Requires="v">
                <p:oleObj spid="_x0000_s3157" name="" r:id="rId5" imgW="1892300" imgH="457200" progId="Equation.3">
                  <p:embed/>
                </p:oleObj>
              </mc:Choice>
              <mc:Fallback>
                <p:oleObj name="" r:id="rId5" imgW="1892300" imgH="457200" progId="Equation.3">
                  <p:embed/>
                  <p:pic>
                    <p:nvPicPr>
                      <p:cNvPr id="0" name="图片 3156"/>
                      <p:cNvPicPr/>
                      <p:nvPr/>
                    </p:nvPicPr>
                    <p:blipFill>
                      <a:blip r:embed="rId6"/>
                      <a:stretch>
                        <a:fillRect/>
                      </a:stretch>
                    </p:blipFill>
                    <p:spPr>
                      <a:xfrm>
                        <a:off x="0" y="2663825"/>
                        <a:ext cx="4392613" cy="990600"/>
                      </a:xfrm>
                      <a:prstGeom prst="rect">
                        <a:avLst/>
                      </a:prstGeom>
                      <a:noFill/>
                      <a:ln w="38100">
                        <a:noFill/>
                        <a:miter/>
                      </a:ln>
                    </p:spPr>
                  </p:pic>
                </p:oleObj>
              </mc:Fallback>
            </mc:AlternateContent>
          </a:graphicData>
        </a:graphic>
      </p:graphicFrame>
      <p:sp>
        <p:nvSpPr>
          <p:cNvPr id="270375" name="矩形 270374"/>
          <p:cNvSpPr/>
          <p:nvPr/>
        </p:nvSpPr>
        <p:spPr>
          <a:xfrm>
            <a:off x="92075" y="3854450"/>
            <a:ext cx="4030663" cy="519113"/>
          </a:xfrm>
          <a:prstGeom prst="rect">
            <a:avLst/>
          </a:prstGeom>
          <a:noFill/>
          <a:ln w="9525">
            <a:noFill/>
          </a:ln>
        </p:spPr>
        <p:txBody>
          <a:bodyPr wrap="none" lIns="92075" tIns="46038" rIns="92075" bIns="46038" anchor="t" anchorCtr="0">
            <a:spAutoFit/>
          </a:bodyPr>
          <a:p>
            <a:pPr eaLnBrk="0" hangingPunct="0"/>
            <a:r>
              <a:rPr lang="zh-CN" altLang="en-US" dirty="0">
                <a:latin typeface="Bookman Old Style" panose="02050604050505020204" pitchFamily="18" charset="0"/>
                <a:ea typeface="宋体" panose="02010600030101010101" pitchFamily="2" charset="-122"/>
              </a:rPr>
              <a:t>选</a:t>
            </a:r>
            <a:r>
              <a:rPr lang="en-US" altLang="zh-CN" i="1">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Bookman Old Style" panose="02050604050505020204" pitchFamily="18" charset="0"/>
                <a:ea typeface="宋体" panose="02010600030101010101" pitchFamily="2" charset="-122"/>
              </a:rPr>
              <a:t>作为积分变量，因此</a:t>
            </a:r>
            <a:endParaRPr lang="zh-CN" altLang="en-US" dirty="0">
              <a:latin typeface="Bookman Old Style" panose="02050604050505020204" pitchFamily="18" charset="0"/>
              <a:ea typeface="宋体" panose="02010600030101010101" pitchFamily="2" charset="-122"/>
            </a:endParaRPr>
          </a:p>
        </p:txBody>
      </p:sp>
      <p:graphicFrame>
        <p:nvGraphicFramePr>
          <p:cNvPr id="270376" name="对象 270375"/>
          <p:cNvGraphicFramePr/>
          <p:nvPr/>
        </p:nvGraphicFramePr>
        <p:xfrm>
          <a:off x="206375" y="4592638"/>
          <a:ext cx="1422400" cy="828675"/>
        </p:xfrm>
        <a:graphic>
          <a:graphicData uri="http://schemas.openxmlformats.org/presentationml/2006/ole">
            <mc:AlternateContent xmlns:mc="http://schemas.openxmlformats.org/markup-compatibility/2006">
              <mc:Choice xmlns:v="urn:schemas-microsoft-com:vml" Requires="v">
                <p:oleObj spid="_x0000_s3158" name="" r:id="rId7" imgW="725170" imgH="445770" progId="Equation.3">
                  <p:embed/>
                </p:oleObj>
              </mc:Choice>
              <mc:Fallback>
                <p:oleObj name="" r:id="rId7" imgW="725170" imgH="445770" progId="Equation.3">
                  <p:embed/>
                  <p:pic>
                    <p:nvPicPr>
                      <p:cNvPr id="0" name="图片 3157"/>
                      <p:cNvPicPr/>
                      <p:nvPr/>
                    </p:nvPicPr>
                    <p:blipFill>
                      <a:blip r:embed="rId8"/>
                      <a:stretch>
                        <a:fillRect/>
                      </a:stretch>
                    </p:blipFill>
                    <p:spPr>
                      <a:xfrm>
                        <a:off x="206375" y="4592638"/>
                        <a:ext cx="1422400" cy="828675"/>
                      </a:xfrm>
                      <a:prstGeom prst="rect">
                        <a:avLst/>
                      </a:prstGeom>
                      <a:noFill/>
                      <a:ln w="38100">
                        <a:noFill/>
                        <a:miter/>
                      </a:ln>
                    </p:spPr>
                  </p:pic>
                </p:oleObj>
              </mc:Fallback>
            </mc:AlternateContent>
          </a:graphicData>
        </a:graphic>
      </p:graphicFrame>
      <p:graphicFrame>
        <p:nvGraphicFramePr>
          <p:cNvPr id="270377" name="对象 270376"/>
          <p:cNvGraphicFramePr/>
          <p:nvPr/>
        </p:nvGraphicFramePr>
        <p:xfrm>
          <a:off x="2489200" y="4816475"/>
          <a:ext cx="1838325" cy="569913"/>
        </p:xfrm>
        <a:graphic>
          <a:graphicData uri="http://schemas.openxmlformats.org/presentationml/2006/ole">
            <mc:AlternateContent xmlns:mc="http://schemas.openxmlformats.org/markup-compatibility/2006">
              <mc:Choice xmlns:v="urn:schemas-microsoft-com:vml" Requires="v">
                <p:oleObj spid="_x0000_s3159" name="" r:id="rId9" imgW="723900" imgH="203200" progId="Equation.3">
                  <p:embed/>
                </p:oleObj>
              </mc:Choice>
              <mc:Fallback>
                <p:oleObj name="" r:id="rId9" imgW="723900" imgH="203200" progId="Equation.3">
                  <p:embed/>
                  <p:pic>
                    <p:nvPicPr>
                      <p:cNvPr id="0" name="图片 3158"/>
                      <p:cNvPicPr/>
                      <p:nvPr/>
                    </p:nvPicPr>
                    <p:blipFill>
                      <a:blip r:embed="rId10"/>
                      <a:stretch>
                        <a:fillRect/>
                      </a:stretch>
                    </p:blipFill>
                    <p:spPr>
                      <a:xfrm>
                        <a:off x="2489200" y="4816475"/>
                        <a:ext cx="1838325" cy="569913"/>
                      </a:xfrm>
                      <a:prstGeom prst="rect">
                        <a:avLst/>
                      </a:prstGeom>
                      <a:noFill/>
                      <a:ln w="38100">
                        <a:noFill/>
                        <a:miter/>
                      </a:ln>
                    </p:spPr>
                  </p:pic>
                </p:oleObj>
              </mc:Fallback>
            </mc:AlternateContent>
          </a:graphicData>
        </a:graphic>
      </p:graphicFrame>
      <p:graphicFrame>
        <p:nvGraphicFramePr>
          <p:cNvPr id="270378" name="对象 270377"/>
          <p:cNvGraphicFramePr/>
          <p:nvPr/>
        </p:nvGraphicFramePr>
        <p:xfrm>
          <a:off x="5133975" y="4683125"/>
          <a:ext cx="1620838" cy="836613"/>
        </p:xfrm>
        <a:graphic>
          <a:graphicData uri="http://schemas.openxmlformats.org/presentationml/2006/ole">
            <mc:AlternateContent xmlns:mc="http://schemas.openxmlformats.org/markup-compatibility/2006">
              <mc:Choice xmlns:v="urn:schemas-microsoft-com:vml" Requires="v">
                <p:oleObj spid="_x0000_s3160" name="" r:id="rId11" imgW="840105" imgH="432435" progId="Equation.3">
                  <p:embed/>
                </p:oleObj>
              </mc:Choice>
              <mc:Fallback>
                <p:oleObj name="" r:id="rId11" imgW="840105" imgH="432435" progId="Equation.3">
                  <p:embed/>
                  <p:pic>
                    <p:nvPicPr>
                      <p:cNvPr id="0" name="图片 3159"/>
                      <p:cNvPicPr/>
                      <p:nvPr/>
                    </p:nvPicPr>
                    <p:blipFill>
                      <a:blip r:embed="rId12"/>
                      <a:stretch>
                        <a:fillRect/>
                      </a:stretch>
                    </p:blipFill>
                    <p:spPr>
                      <a:xfrm>
                        <a:off x="5133975" y="4683125"/>
                        <a:ext cx="1620838" cy="836613"/>
                      </a:xfrm>
                      <a:prstGeom prst="rect">
                        <a:avLst/>
                      </a:prstGeom>
                      <a:noFill/>
                      <a:ln w="38100">
                        <a:noFill/>
                        <a:miter/>
                      </a:ln>
                    </p:spPr>
                  </p:pic>
                </p:oleObj>
              </mc:Fallback>
            </mc:AlternateContent>
          </a:graphicData>
        </a:graphic>
      </p:graphicFrame>
      <p:graphicFrame>
        <p:nvGraphicFramePr>
          <p:cNvPr id="270379" name="对象 270378"/>
          <p:cNvGraphicFramePr/>
          <p:nvPr/>
        </p:nvGraphicFramePr>
        <p:xfrm>
          <a:off x="41275" y="5795963"/>
          <a:ext cx="3205163" cy="950912"/>
        </p:xfrm>
        <a:graphic>
          <a:graphicData uri="http://schemas.openxmlformats.org/presentationml/2006/ole">
            <mc:AlternateContent xmlns:mc="http://schemas.openxmlformats.org/markup-compatibility/2006">
              <mc:Choice xmlns:v="urn:schemas-microsoft-com:vml" Requires="v">
                <p:oleObj spid="_x0000_s3161" name="" r:id="rId13" imgW="1459865" imgH="431800" progId="Equation.3">
                  <p:embed/>
                </p:oleObj>
              </mc:Choice>
              <mc:Fallback>
                <p:oleObj name="" r:id="rId13" imgW="1459865" imgH="431800" progId="Equation.3">
                  <p:embed/>
                  <p:pic>
                    <p:nvPicPr>
                      <p:cNvPr id="0" name="图片 3160"/>
                      <p:cNvPicPr/>
                      <p:nvPr/>
                    </p:nvPicPr>
                    <p:blipFill>
                      <a:blip r:embed="rId14"/>
                      <a:stretch>
                        <a:fillRect/>
                      </a:stretch>
                    </p:blipFill>
                    <p:spPr>
                      <a:xfrm>
                        <a:off x="41275" y="5795963"/>
                        <a:ext cx="3205163" cy="950912"/>
                      </a:xfrm>
                      <a:prstGeom prst="rect">
                        <a:avLst/>
                      </a:prstGeom>
                      <a:noFill/>
                      <a:ln w="38100">
                        <a:noFill/>
                        <a:miter/>
                      </a:ln>
                    </p:spPr>
                  </p:pic>
                </p:oleObj>
              </mc:Fallback>
            </mc:AlternateContent>
          </a:graphicData>
        </a:graphic>
      </p:graphicFrame>
      <p:graphicFrame>
        <p:nvGraphicFramePr>
          <p:cNvPr id="270380" name="对象 270379"/>
          <p:cNvGraphicFramePr/>
          <p:nvPr/>
        </p:nvGraphicFramePr>
        <p:xfrm>
          <a:off x="3581400" y="5741988"/>
          <a:ext cx="2970213" cy="971550"/>
        </p:xfrm>
        <a:graphic>
          <a:graphicData uri="http://schemas.openxmlformats.org/presentationml/2006/ole">
            <mc:AlternateContent xmlns:mc="http://schemas.openxmlformats.org/markup-compatibility/2006">
              <mc:Choice xmlns:v="urn:schemas-microsoft-com:vml" Requires="v">
                <p:oleObj spid="_x0000_s3162" name="" r:id="rId15" imgW="1362075" imgH="445770" progId="Equation.3">
                  <p:embed/>
                </p:oleObj>
              </mc:Choice>
              <mc:Fallback>
                <p:oleObj name="" r:id="rId15" imgW="1362075" imgH="445770" progId="Equation.3">
                  <p:embed/>
                  <p:pic>
                    <p:nvPicPr>
                      <p:cNvPr id="0" name="图片 3161"/>
                      <p:cNvPicPr/>
                      <p:nvPr/>
                    </p:nvPicPr>
                    <p:blipFill>
                      <a:blip r:embed="rId16"/>
                      <a:stretch>
                        <a:fillRect/>
                      </a:stretch>
                    </p:blipFill>
                    <p:spPr>
                      <a:xfrm>
                        <a:off x="3581400" y="5741988"/>
                        <a:ext cx="2970213" cy="971550"/>
                      </a:xfrm>
                      <a:prstGeom prst="rect">
                        <a:avLst/>
                      </a:prstGeom>
                      <a:noFill/>
                      <a:ln w="38100">
                        <a:noFill/>
                        <a:miter/>
                      </a:ln>
                    </p:spPr>
                  </p:pic>
                </p:oleObj>
              </mc:Fallback>
            </mc:AlternateContent>
          </a:graphicData>
        </a:graphic>
      </p:graphicFrame>
      <p:sp>
        <p:nvSpPr>
          <p:cNvPr id="30731"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pSp>
        <p:nvGrpSpPr>
          <p:cNvPr id="30732" name="组合 30767"/>
          <p:cNvGrpSpPr/>
          <p:nvPr/>
        </p:nvGrpSpPr>
        <p:grpSpPr>
          <a:xfrm>
            <a:off x="4122738" y="361950"/>
            <a:ext cx="4905375" cy="3336925"/>
            <a:chOff x="2625" y="86"/>
            <a:chExt cx="3090" cy="2102"/>
          </a:xfrm>
        </p:grpSpPr>
        <p:grpSp>
          <p:nvGrpSpPr>
            <p:cNvPr id="30733" name="组合 270341"/>
            <p:cNvGrpSpPr/>
            <p:nvPr/>
          </p:nvGrpSpPr>
          <p:grpSpPr>
            <a:xfrm>
              <a:off x="2625" y="86"/>
              <a:ext cx="3090" cy="2102"/>
              <a:chOff x="2540" y="908"/>
              <a:chExt cx="3090" cy="2102"/>
            </a:xfrm>
          </p:grpSpPr>
          <p:sp>
            <p:nvSpPr>
              <p:cNvPr id="30734" name="矩形 270342"/>
              <p:cNvSpPr/>
              <p:nvPr/>
            </p:nvSpPr>
            <p:spPr>
              <a:xfrm>
                <a:off x="2597" y="2699"/>
                <a:ext cx="2551" cy="56"/>
              </a:xfrm>
              <a:prstGeom prst="rect">
                <a:avLst/>
              </a:prstGeom>
              <a:gradFill rotWithShape="0">
                <a:gsLst>
                  <a:gs pos="0">
                    <a:srgbClr val="76765E"/>
                  </a:gs>
                  <a:gs pos="50000">
                    <a:srgbClr val="FFFFCC"/>
                  </a:gs>
                  <a:gs pos="100000">
                    <a:srgbClr val="76765E"/>
                  </a:gs>
                </a:gsLst>
                <a:lin ang="5400000" scaled="1"/>
                <a:tileRect/>
              </a:gradFill>
              <a:ln w="9525"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0735" name="文本框 270343"/>
              <p:cNvSpPr txBox="1"/>
              <p:nvPr/>
            </p:nvSpPr>
            <p:spPr>
              <a:xfrm>
                <a:off x="3617" y="1990"/>
                <a:ext cx="212"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30736" name="直接连接符 270344"/>
              <p:cNvSpPr/>
              <p:nvPr/>
            </p:nvSpPr>
            <p:spPr>
              <a:xfrm flipV="1">
                <a:off x="2597" y="1741"/>
                <a:ext cx="1190" cy="945"/>
              </a:xfrm>
              <a:prstGeom prst="line">
                <a:avLst/>
              </a:prstGeom>
              <a:ln w="9525" cap="flat" cmpd="sng">
                <a:solidFill>
                  <a:srgbClr val="000000"/>
                </a:solidFill>
                <a:prstDash val="lgDash"/>
                <a:round/>
                <a:headEnd type="none" w="med" len="med"/>
                <a:tailEnd type="none" w="med" len="med"/>
              </a:ln>
            </p:spPr>
          </p:sp>
          <p:sp>
            <p:nvSpPr>
              <p:cNvPr id="30737" name="任意多边形 270345"/>
              <p:cNvSpPr/>
              <p:nvPr/>
            </p:nvSpPr>
            <p:spPr>
              <a:xfrm>
                <a:off x="2727" y="2595"/>
                <a:ext cx="61" cy="93"/>
              </a:xfrm>
              <a:custGeom>
                <a:avLst/>
                <a:gdLst/>
                <a:ahLst/>
                <a:cxnLst>
                  <a:cxn ang="0">
                    <a:pos x="0" y="0"/>
                  </a:cxn>
                  <a:cxn ang="0">
                    <a:pos x="53" y="33"/>
                  </a:cxn>
                  <a:cxn ang="0">
                    <a:pos x="47" y="93"/>
                  </a:cxn>
                </a:cxnLst>
                <a:pathLst>
                  <a:path w="110" h="168">
                    <a:moveTo>
                      <a:pt x="0" y="0"/>
                    </a:moveTo>
                    <a:cubicBezTo>
                      <a:pt x="41" y="16"/>
                      <a:pt x="82" y="32"/>
                      <a:pt x="96" y="60"/>
                    </a:cubicBezTo>
                    <a:cubicBezTo>
                      <a:pt x="110" y="88"/>
                      <a:pt x="97" y="128"/>
                      <a:pt x="84" y="168"/>
                    </a:cubicBezTo>
                  </a:path>
                </a:pathLst>
              </a:custGeom>
              <a:noFill/>
              <a:ln w="38100" cap="flat" cmpd="sng">
                <a:solidFill>
                  <a:srgbClr val="FF0000"/>
                </a:solidFill>
                <a:prstDash val="solid"/>
                <a:round/>
                <a:headEnd type="none" w="med" len="med"/>
                <a:tailEnd type="none" w="med" len="med"/>
              </a:ln>
            </p:spPr>
            <p:txBody>
              <a:bodyPr/>
              <a:p>
                <a:endParaRPr lang="zh-CN" altLang="en-US"/>
              </a:p>
            </p:txBody>
          </p:sp>
          <p:graphicFrame>
            <p:nvGraphicFramePr>
              <p:cNvPr id="30738" name="对象 270346"/>
              <p:cNvGraphicFramePr/>
              <p:nvPr/>
            </p:nvGraphicFramePr>
            <p:xfrm>
              <a:off x="2823" y="2439"/>
              <a:ext cx="203" cy="288"/>
            </p:xfrm>
            <a:graphic>
              <a:graphicData uri="http://schemas.openxmlformats.org/presentationml/2006/ole">
                <mc:AlternateContent xmlns:mc="http://schemas.openxmlformats.org/markup-compatibility/2006">
                  <mc:Choice xmlns:v="urn:schemas-microsoft-com:vml" Requires="v">
                    <p:oleObj spid="_x0000_s3163" name="" r:id="rId17" imgW="153670" imgH="217170" progId="Equation.3">
                      <p:embed/>
                    </p:oleObj>
                  </mc:Choice>
                  <mc:Fallback>
                    <p:oleObj name="" r:id="rId17" imgW="153670" imgH="217170" progId="Equation.3">
                      <p:embed/>
                      <p:pic>
                        <p:nvPicPr>
                          <p:cNvPr id="0" name="图片 3162"/>
                          <p:cNvPicPr/>
                          <p:nvPr/>
                        </p:nvPicPr>
                        <p:blipFill>
                          <a:blip r:embed="rId18"/>
                          <a:stretch>
                            <a:fillRect/>
                          </a:stretch>
                        </p:blipFill>
                        <p:spPr>
                          <a:xfrm>
                            <a:off x="2823" y="2439"/>
                            <a:ext cx="203" cy="288"/>
                          </a:xfrm>
                          <a:prstGeom prst="rect">
                            <a:avLst/>
                          </a:prstGeom>
                          <a:noFill/>
                          <a:ln w="38100">
                            <a:noFill/>
                            <a:miter/>
                          </a:ln>
                        </p:spPr>
                      </p:pic>
                    </p:oleObj>
                  </mc:Fallback>
                </mc:AlternateContent>
              </a:graphicData>
            </a:graphic>
          </p:graphicFrame>
          <p:sp>
            <p:nvSpPr>
              <p:cNvPr id="30739" name="任意多边形 270347"/>
              <p:cNvSpPr/>
              <p:nvPr/>
            </p:nvSpPr>
            <p:spPr>
              <a:xfrm>
                <a:off x="5045" y="2597"/>
                <a:ext cx="245" cy="130"/>
              </a:xfrm>
              <a:custGeom>
                <a:avLst/>
                <a:gdLst/>
                <a:ahLst/>
                <a:cxnLst>
                  <a:cxn ang="0">
                    <a:pos x="0" y="24"/>
                  </a:cxn>
                  <a:cxn ang="0">
                    <a:pos x="132" y="18"/>
                  </a:cxn>
                  <a:cxn ang="0">
                    <a:pos x="245" y="130"/>
                  </a:cxn>
                </a:cxnLst>
                <a:pathLst>
                  <a:path w="444" h="236">
                    <a:moveTo>
                      <a:pt x="0" y="44"/>
                    </a:moveTo>
                    <a:cubicBezTo>
                      <a:pt x="83" y="22"/>
                      <a:pt x="166" y="0"/>
                      <a:pt x="240" y="32"/>
                    </a:cubicBezTo>
                    <a:cubicBezTo>
                      <a:pt x="314" y="64"/>
                      <a:pt x="379" y="150"/>
                      <a:pt x="444" y="236"/>
                    </a:cubicBezTo>
                  </a:path>
                </a:pathLst>
              </a:custGeom>
              <a:noFill/>
              <a:ln w="38100" cap="flat" cmpd="sng">
                <a:solidFill>
                  <a:srgbClr val="FF0000"/>
                </a:solidFill>
                <a:prstDash val="solid"/>
                <a:round/>
                <a:headEnd type="none" w="med" len="med"/>
                <a:tailEnd type="none" w="med" len="med"/>
              </a:ln>
            </p:spPr>
            <p:txBody>
              <a:bodyPr/>
              <a:p>
                <a:endParaRPr lang="zh-CN" altLang="en-US"/>
              </a:p>
            </p:txBody>
          </p:sp>
          <p:sp>
            <p:nvSpPr>
              <p:cNvPr id="30740" name="直接连接符 270348"/>
              <p:cNvSpPr/>
              <p:nvPr/>
            </p:nvSpPr>
            <p:spPr>
              <a:xfrm>
                <a:off x="3787" y="1706"/>
                <a:ext cx="1290" cy="945"/>
              </a:xfrm>
              <a:prstGeom prst="line">
                <a:avLst/>
              </a:prstGeom>
              <a:ln w="9525" cap="flat" cmpd="sng">
                <a:solidFill>
                  <a:srgbClr val="000000"/>
                </a:solidFill>
                <a:prstDash val="lgDash"/>
                <a:round/>
                <a:headEnd type="none" w="med" len="med"/>
                <a:tailEnd type="none" w="med" len="med"/>
              </a:ln>
            </p:spPr>
          </p:sp>
          <p:graphicFrame>
            <p:nvGraphicFramePr>
              <p:cNvPr id="30741" name="对象 270349"/>
              <p:cNvGraphicFramePr/>
              <p:nvPr/>
            </p:nvGraphicFramePr>
            <p:xfrm>
              <a:off x="4978" y="2273"/>
              <a:ext cx="220" cy="288"/>
            </p:xfrm>
            <a:graphic>
              <a:graphicData uri="http://schemas.openxmlformats.org/presentationml/2006/ole">
                <mc:AlternateContent xmlns:mc="http://schemas.openxmlformats.org/markup-compatibility/2006">
                  <mc:Choice xmlns:v="urn:schemas-microsoft-com:vml" Requires="v">
                    <p:oleObj spid="_x0000_s3164" name="" r:id="rId19" imgW="166370" imgH="217170" progId="Equation.3">
                      <p:embed/>
                    </p:oleObj>
                  </mc:Choice>
                  <mc:Fallback>
                    <p:oleObj name="" r:id="rId19" imgW="166370" imgH="217170" progId="Equation.3">
                      <p:embed/>
                      <p:pic>
                        <p:nvPicPr>
                          <p:cNvPr id="0" name="图片 3163"/>
                          <p:cNvPicPr/>
                          <p:nvPr/>
                        </p:nvPicPr>
                        <p:blipFill>
                          <a:blip r:embed="rId20"/>
                          <a:stretch>
                            <a:fillRect/>
                          </a:stretch>
                        </p:blipFill>
                        <p:spPr>
                          <a:xfrm>
                            <a:off x="4978" y="2273"/>
                            <a:ext cx="220" cy="288"/>
                          </a:xfrm>
                          <a:prstGeom prst="rect">
                            <a:avLst/>
                          </a:prstGeom>
                          <a:noFill/>
                          <a:ln w="38100">
                            <a:noFill/>
                            <a:miter/>
                          </a:ln>
                        </p:spPr>
                      </p:pic>
                    </p:oleObj>
                  </mc:Fallback>
                </mc:AlternateContent>
              </a:graphicData>
            </a:graphic>
          </p:graphicFrame>
          <p:graphicFrame>
            <p:nvGraphicFramePr>
              <p:cNvPr id="30742" name="对象 270350"/>
              <p:cNvGraphicFramePr/>
              <p:nvPr/>
            </p:nvGraphicFramePr>
            <p:xfrm>
              <a:off x="3163" y="1083"/>
              <a:ext cx="255" cy="227"/>
            </p:xfrm>
            <a:graphic>
              <a:graphicData uri="http://schemas.openxmlformats.org/presentationml/2006/ole">
                <mc:AlternateContent xmlns:mc="http://schemas.openxmlformats.org/markup-compatibility/2006">
                  <mc:Choice xmlns:v="urn:schemas-microsoft-com:vml" Requires="v">
                    <p:oleObj spid="_x0000_s3165" name="" r:id="rId21" imgW="230505" imgH="204470" progId="Equation.3">
                      <p:embed/>
                    </p:oleObj>
                  </mc:Choice>
                  <mc:Fallback>
                    <p:oleObj name="" r:id="rId21" imgW="230505" imgH="204470" progId="Equation.3">
                      <p:embed/>
                      <p:pic>
                        <p:nvPicPr>
                          <p:cNvPr id="0" name="图片 3164"/>
                          <p:cNvPicPr/>
                          <p:nvPr/>
                        </p:nvPicPr>
                        <p:blipFill>
                          <a:blip r:embed="rId22"/>
                          <a:stretch>
                            <a:fillRect/>
                          </a:stretch>
                        </p:blipFill>
                        <p:spPr>
                          <a:xfrm>
                            <a:off x="3163" y="1083"/>
                            <a:ext cx="255" cy="227"/>
                          </a:xfrm>
                          <a:prstGeom prst="rect">
                            <a:avLst/>
                          </a:prstGeom>
                          <a:noFill/>
                          <a:ln w="38100">
                            <a:noFill/>
                            <a:miter/>
                          </a:ln>
                        </p:spPr>
                      </p:pic>
                    </p:oleObj>
                  </mc:Fallback>
                </mc:AlternateContent>
              </a:graphicData>
            </a:graphic>
          </p:graphicFrame>
          <p:sp>
            <p:nvSpPr>
              <p:cNvPr id="30743" name="直接连接符 270351"/>
              <p:cNvSpPr/>
              <p:nvPr/>
            </p:nvSpPr>
            <p:spPr>
              <a:xfrm>
                <a:off x="3815" y="1754"/>
                <a:ext cx="596" cy="945"/>
              </a:xfrm>
              <a:prstGeom prst="line">
                <a:avLst/>
              </a:prstGeom>
              <a:ln w="28575" cap="flat" cmpd="sng">
                <a:solidFill>
                  <a:srgbClr val="000000"/>
                </a:solidFill>
                <a:prstDash val="solid"/>
                <a:round/>
                <a:headEnd type="triangle" w="sm" len="med"/>
                <a:tailEnd type="none" w="med" len="med"/>
              </a:ln>
            </p:spPr>
          </p:sp>
          <p:sp>
            <p:nvSpPr>
              <p:cNvPr id="30744" name="直接连接符 270352"/>
              <p:cNvSpPr/>
              <p:nvPr/>
            </p:nvSpPr>
            <p:spPr>
              <a:xfrm flipH="1" flipV="1">
                <a:off x="3475" y="1253"/>
                <a:ext cx="336" cy="491"/>
              </a:xfrm>
              <a:prstGeom prst="line">
                <a:avLst/>
              </a:prstGeom>
              <a:ln w="28575" cap="flat" cmpd="sng">
                <a:solidFill>
                  <a:srgbClr val="FF00FF"/>
                </a:solidFill>
                <a:prstDash val="solid"/>
                <a:round/>
                <a:headEnd type="none" w="med" len="med"/>
                <a:tailEnd type="triangle" w="sm" len="med"/>
              </a:ln>
            </p:spPr>
          </p:sp>
          <p:sp>
            <p:nvSpPr>
              <p:cNvPr id="30745" name="文本框 270353"/>
              <p:cNvSpPr txBox="1"/>
              <p:nvPr/>
            </p:nvSpPr>
            <p:spPr>
              <a:xfrm>
                <a:off x="3986" y="2217"/>
                <a:ext cx="191"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grpSp>
            <p:nvGrpSpPr>
              <p:cNvPr id="30746" name="组合 270354"/>
              <p:cNvGrpSpPr/>
              <p:nvPr/>
            </p:nvGrpSpPr>
            <p:grpSpPr>
              <a:xfrm>
                <a:off x="4346" y="2381"/>
                <a:ext cx="292" cy="318"/>
                <a:chOff x="4220" y="1920"/>
                <a:chExt cx="292" cy="318"/>
              </a:xfrm>
            </p:grpSpPr>
            <p:sp>
              <p:nvSpPr>
                <p:cNvPr id="30747" name="任意多边形 270355"/>
                <p:cNvSpPr/>
                <p:nvPr/>
              </p:nvSpPr>
              <p:spPr>
                <a:xfrm>
                  <a:off x="4220" y="2107"/>
                  <a:ext cx="258" cy="131"/>
                </a:xfrm>
                <a:custGeom>
                  <a:avLst/>
                  <a:gdLst/>
                  <a:ahLst/>
                  <a:cxnLst>
                    <a:cxn ang="0">
                      <a:pos x="0" y="19"/>
                    </a:cxn>
                    <a:cxn ang="0">
                      <a:pos x="132" y="19"/>
                    </a:cxn>
                    <a:cxn ang="0">
                      <a:pos x="258" y="131"/>
                    </a:cxn>
                  </a:cxnLst>
                  <a:pathLst>
                    <a:path w="468" h="238">
                      <a:moveTo>
                        <a:pt x="0" y="34"/>
                      </a:moveTo>
                      <a:cubicBezTo>
                        <a:pt x="81" y="17"/>
                        <a:pt x="162" y="0"/>
                        <a:pt x="240" y="34"/>
                      </a:cubicBezTo>
                      <a:cubicBezTo>
                        <a:pt x="318" y="68"/>
                        <a:pt x="393" y="153"/>
                        <a:pt x="468" y="238"/>
                      </a:cubicBezTo>
                    </a:path>
                  </a:pathLst>
                </a:custGeom>
                <a:noFill/>
                <a:ln w="38100" cap="flat" cmpd="sng">
                  <a:solidFill>
                    <a:srgbClr val="0000FF"/>
                  </a:solidFill>
                  <a:prstDash val="solid"/>
                  <a:round/>
                  <a:headEnd type="none" w="med" len="med"/>
                  <a:tailEnd type="none" w="med" len="med"/>
                </a:ln>
              </p:spPr>
              <p:txBody>
                <a:bodyPr/>
                <a:p>
                  <a:endParaRPr lang="zh-CN" altLang="en-US"/>
                </a:p>
              </p:txBody>
            </p:sp>
            <p:graphicFrame>
              <p:nvGraphicFramePr>
                <p:cNvPr id="30748" name="对象 270356"/>
                <p:cNvGraphicFramePr/>
                <p:nvPr/>
              </p:nvGraphicFramePr>
              <p:xfrm>
                <a:off x="4341" y="1920"/>
                <a:ext cx="171" cy="240"/>
              </p:xfrm>
              <a:graphic>
                <a:graphicData uri="http://schemas.openxmlformats.org/presentationml/2006/ole">
                  <mc:AlternateContent xmlns:mc="http://schemas.openxmlformats.org/markup-compatibility/2006">
                    <mc:Choice xmlns:v="urn:schemas-microsoft-com:vml" Requires="v">
                      <p:oleObj spid="_x0000_s3166" name="" r:id="rId23" imgW="128270" imgH="179070" progId="Equation.3">
                        <p:embed/>
                      </p:oleObj>
                    </mc:Choice>
                    <mc:Fallback>
                      <p:oleObj name="" r:id="rId23" imgW="128270" imgH="179070" progId="Equation.3">
                        <p:embed/>
                        <p:pic>
                          <p:nvPicPr>
                            <p:cNvPr id="0" name="图片 3165"/>
                            <p:cNvPicPr/>
                            <p:nvPr/>
                          </p:nvPicPr>
                          <p:blipFill>
                            <a:blip r:embed="rId24"/>
                            <a:stretch>
                              <a:fillRect/>
                            </a:stretch>
                          </p:blipFill>
                          <p:spPr>
                            <a:xfrm>
                              <a:off x="4341" y="1920"/>
                              <a:ext cx="171" cy="240"/>
                            </a:xfrm>
                            <a:prstGeom prst="rect">
                              <a:avLst/>
                            </a:prstGeom>
                            <a:noFill/>
                            <a:ln w="38100">
                              <a:noFill/>
                              <a:miter/>
                            </a:ln>
                          </p:spPr>
                        </p:pic>
                      </p:oleObj>
                    </mc:Fallback>
                  </mc:AlternateContent>
                </a:graphicData>
              </a:graphic>
            </p:graphicFrame>
          </p:grpSp>
          <p:sp>
            <p:nvSpPr>
              <p:cNvPr id="30749" name="直接连接符 270357"/>
              <p:cNvSpPr/>
              <p:nvPr/>
            </p:nvSpPr>
            <p:spPr>
              <a:xfrm flipH="1">
                <a:off x="3475" y="1735"/>
                <a:ext cx="326" cy="0"/>
              </a:xfrm>
              <a:prstGeom prst="line">
                <a:avLst/>
              </a:prstGeom>
              <a:ln w="28575" cap="flat" cmpd="sng">
                <a:solidFill>
                  <a:srgbClr val="0000FF"/>
                </a:solidFill>
                <a:prstDash val="solid"/>
                <a:round/>
                <a:headEnd type="none" w="med" len="med"/>
                <a:tailEnd type="triangle" w="sm" len="med"/>
              </a:ln>
            </p:spPr>
          </p:sp>
          <p:graphicFrame>
            <p:nvGraphicFramePr>
              <p:cNvPr id="30750" name="对象 270358"/>
              <p:cNvGraphicFramePr/>
              <p:nvPr/>
            </p:nvGraphicFramePr>
            <p:xfrm>
              <a:off x="3078" y="1593"/>
              <a:ext cx="336" cy="304"/>
            </p:xfrm>
            <a:graphic>
              <a:graphicData uri="http://schemas.openxmlformats.org/presentationml/2006/ole">
                <mc:AlternateContent xmlns:mc="http://schemas.openxmlformats.org/markup-compatibility/2006">
                  <mc:Choice xmlns:v="urn:schemas-microsoft-com:vml" Requires="v">
                    <p:oleObj spid="_x0000_s3167" name="" r:id="rId25" imgW="268605" imgH="242570" progId="Equation.3">
                      <p:embed/>
                    </p:oleObj>
                  </mc:Choice>
                  <mc:Fallback>
                    <p:oleObj name="" r:id="rId25" imgW="268605" imgH="242570" progId="Equation.3">
                      <p:embed/>
                      <p:pic>
                        <p:nvPicPr>
                          <p:cNvPr id="0" name="图片 3166"/>
                          <p:cNvPicPr/>
                          <p:nvPr/>
                        </p:nvPicPr>
                        <p:blipFill>
                          <a:blip r:embed="rId26"/>
                          <a:stretch>
                            <a:fillRect/>
                          </a:stretch>
                        </p:blipFill>
                        <p:spPr>
                          <a:xfrm>
                            <a:off x="3078" y="1593"/>
                            <a:ext cx="336" cy="304"/>
                          </a:xfrm>
                          <a:prstGeom prst="rect">
                            <a:avLst/>
                          </a:prstGeom>
                          <a:noFill/>
                          <a:ln w="38100">
                            <a:noFill/>
                            <a:miter/>
                          </a:ln>
                        </p:spPr>
                      </p:pic>
                    </p:oleObj>
                  </mc:Fallback>
                </mc:AlternateContent>
              </a:graphicData>
            </a:graphic>
          </p:graphicFrame>
          <p:graphicFrame>
            <p:nvGraphicFramePr>
              <p:cNvPr id="30751" name="对象 270359"/>
              <p:cNvGraphicFramePr/>
              <p:nvPr/>
            </p:nvGraphicFramePr>
            <p:xfrm>
              <a:off x="3844" y="1224"/>
              <a:ext cx="283" cy="270"/>
            </p:xfrm>
            <a:graphic>
              <a:graphicData uri="http://schemas.openxmlformats.org/presentationml/2006/ole">
                <mc:AlternateContent xmlns:mc="http://schemas.openxmlformats.org/markup-compatibility/2006">
                  <mc:Choice xmlns:v="urn:schemas-microsoft-com:vml" Requires="v">
                    <p:oleObj spid="_x0000_s3168" name="" r:id="rId27" imgW="268605" imgH="255905" progId="Equation.3">
                      <p:embed/>
                    </p:oleObj>
                  </mc:Choice>
                  <mc:Fallback>
                    <p:oleObj name="" r:id="rId27" imgW="268605" imgH="255905" progId="Equation.3">
                      <p:embed/>
                      <p:pic>
                        <p:nvPicPr>
                          <p:cNvPr id="0" name="图片 3167"/>
                          <p:cNvPicPr/>
                          <p:nvPr/>
                        </p:nvPicPr>
                        <p:blipFill>
                          <a:blip r:embed="rId28"/>
                          <a:stretch>
                            <a:fillRect/>
                          </a:stretch>
                        </p:blipFill>
                        <p:spPr>
                          <a:xfrm>
                            <a:off x="3844" y="1224"/>
                            <a:ext cx="283" cy="270"/>
                          </a:xfrm>
                          <a:prstGeom prst="rect">
                            <a:avLst/>
                          </a:prstGeom>
                          <a:noFill/>
                          <a:ln w="38100">
                            <a:noFill/>
                            <a:miter/>
                          </a:ln>
                        </p:spPr>
                      </p:pic>
                    </p:oleObj>
                  </mc:Fallback>
                </mc:AlternateContent>
              </a:graphicData>
            </a:graphic>
          </p:graphicFrame>
          <p:sp>
            <p:nvSpPr>
              <p:cNvPr id="30752" name="直接连接符 270360"/>
              <p:cNvSpPr/>
              <p:nvPr/>
            </p:nvSpPr>
            <p:spPr>
              <a:xfrm>
                <a:off x="2540" y="2727"/>
                <a:ext cx="3090" cy="0"/>
              </a:xfrm>
              <a:prstGeom prst="line">
                <a:avLst/>
              </a:prstGeom>
              <a:ln w="9525" cap="flat" cmpd="sng">
                <a:solidFill>
                  <a:schemeClr val="tx1"/>
                </a:solidFill>
                <a:prstDash val="solid"/>
                <a:round/>
                <a:headEnd type="none" w="med" len="med"/>
                <a:tailEnd type="triangle" w="med" len="med"/>
              </a:ln>
            </p:spPr>
          </p:sp>
          <p:sp>
            <p:nvSpPr>
              <p:cNvPr id="30753" name="直接连接符 270361"/>
              <p:cNvSpPr/>
              <p:nvPr/>
            </p:nvSpPr>
            <p:spPr>
              <a:xfrm flipV="1">
                <a:off x="3816" y="1111"/>
                <a:ext cx="0" cy="1616"/>
              </a:xfrm>
              <a:prstGeom prst="line">
                <a:avLst/>
              </a:prstGeom>
              <a:ln w="9525" cap="flat" cmpd="sng">
                <a:solidFill>
                  <a:schemeClr val="tx1"/>
                </a:solidFill>
                <a:prstDash val="solid"/>
                <a:round/>
                <a:headEnd type="none" w="med" len="med"/>
                <a:tailEnd type="triangle" w="med" len="med"/>
              </a:ln>
            </p:spPr>
          </p:sp>
          <p:sp>
            <p:nvSpPr>
              <p:cNvPr id="30754" name="文本框 270362"/>
              <p:cNvSpPr txBox="1"/>
              <p:nvPr/>
            </p:nvSpPr>
            <p:spPr>
              <a:xfrm>
                <a:off x="4301" y="2722"/>
                <a:ext cx="308" cy="288"/>
              </a:xfrm>
              <a:prstGeom prst="rect">
                <a:avLst/>
              </a:prstGeom>
              <a:noFill/>
              <a:ln w="9525">
                <a:noFill/>
              </a:ln>
            </p:spPr>
            <p:txBody>
              <a:bodyPr wrap="none" anchor="t" anchorCtr="0">
                <a:spAutoFit/>
              </a:bodyPr>
              <a:p>
                <a:pPr eaLnBrk="0" hangingPunct="0"/>
                <a:r>
                  <a:rPr lang="en-US" altLang="zh-CN" sz="2400" i="1" dirty="0" err="1">
                    <a:latin typeface="Times New Roman" panose="02020603050405020304" pitchFamily="18" charset="0"/>
                    <a:ea typeface="宋体" panose="02010600030101010101" pitchFamily="2" charset="-122"/>
                  </a:rPr>
                  <a:t>dx</a:t>
                </a:r>
                <a:endParaRPr lang="en-US" altLang="zh-CN" sz="2400" i="1">
                  <a:latin typeface="Times New Roman" panose="02020603050405020304" pitchFamily="18" charset="0"/>
                  <a:ea typeface="宋体" panose="02010600030101010101" pitchFamily="2" charset="-122"/>
                </a:endParaRPr>
              </a:p>
            </p:txBody>
          </p:sp>
          <p:sp>
            <p:nvSpPr>
              <p:cNvPr id="30755" name="矩形 270363"/>
              <p:cNvSpPr/>
              <p:nvPr/>
            </p:nvSpPr>
            <p:spPr>
              <a:xfrm>
                <a:off x="4326" y="2699"/>
                <a:ext cx="172" cy="56"/>
              </a:xfrm>
              <a:prstGeom prst="rect">
                <a:avLst/>
              </a:prstGeom>
              <a:solidFill>
                <a:srgbClr val="FF0000"/>
              </a:solidFill>
              <a:ln w="9525"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0756" name="文本框 270364"/>
              <p:cNvSpPr txBox="1"/>
              <p:nvPr/>
            </p:nvSpPr>
            <p:spPr>
              <a:xfrm>
                <a:off x="3986" y="2699"/>
                <a:ext cx="212"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30757" name="文本框 270365"/>
              <p:cNvSpPr txBox="1"/>
              <p:nvPr/>
            </p:nvSpPr>
            <p:spPr>
              <a:xfrm>
                <a:off x="3730" y="2699"/>
                <a:ext cx="21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grpSp>
            <p:nvGrpSpPr>
              <p:cNvPr id="30758" name="组合 270366"/>
              <p:cNvGrpSpPr/>
              <p:nvPr/>
            </p:nvGrpSpPr>
            <p:grpSpPr>
              <a:xfrm>
                <a:off x="3759" y="1508"/>
                <a:ext cx="325" cy="288"/>
                <a:chOff x="3696" y="1477"/>
                <a:chExt cx="325" cy="288"/>
              </a:xfrm>
            </p:grpSpPr>
            <p:sp>
              <p:nvSpPr>
                <p:cNvPr id="30759" name="椭圆 270367"/>
                <p:cNvSpPr/>
                <p:nvPr/>
              </p:nvSpPr>
              <p:spPr>
                <a:xfrm>
                  <a:off x="3696" y="1667"/>
                  <a:ext cx="96" cy="96"/>
                </a:xfrm>
                <a:prstGeom prst="ellipse">
                  <a:avLst/>
                </a:prstGeom>
                <a:solidFill>
                  <a:srgbClr val="66FFFF"/>
                </a:solidFill>
                <a:ln w="9525" cap="flat" cmpd="sng">
                  <a:solidFill>
                    <a:srgbClr val="66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0760" name="文本框 270368"/>
                <p:cNvSpPr txBox="1"/>
                <p:nvPr/>
              </p:nvSpPr>
              <p:spPr>
                <a:xfrm>
                  <a:off x="3788" y="1477"/>
                  <a:ext cx="233" cy="288"/>
                </a:xfrm>
                <a:prstGeom prst="rect">
                  <a:avLst/>
                </a:prstGeom>
                <a:noFill/>
                <a:ln w="9525">
                  <a:noFill/>
                </a:ln>
              </p:spPr>
              <p:txBody>
                <a:bodyPr wrap="none" anchor="t" anchorCtr="0">
                  <a:spAutoFit/>
                </a:bodyPr>
                <a:p>
                  <a:pP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grpSp>
          <p:sp>
            <p:nvSpPr>
              <p:cNvPr id="30761" name="直接连接符 270369"/>
              <p:cNvSpPr/>
              <p:nvPr/>
            </p:nvSpPr>
            <p:spPr>
              <a:xfrm flipV="1">
                <a:off x="3816" y="1224"/>
                <a:ext cx="0" cy="483"/>
              </a:xfrm>
              <a:prstGeom prst="line">
                <a:avLst/>
              </a:prstGeom>
              <a:ln w="28575" cap="flat" cmpd="sng">
                <a:solidFill>
                  <a:srgbClr val="0000FF"/>
                </a:solidFill>
                <a:prstDash val="solid"/>
                <a:round/>
                <a:headEnd type="none" w="med" len="med"/>
                <a:tailEnd type="triangle" w="sm" len="med"/>
              </a:ln>
            </p:spPr>
          </p:sp>
          <p:sp>
            <p:nvSpPr>
              <p:cNvPr id="30762" name="直接连接符 270370"/>
              <p:cNvSpPr/>
              <p:nvPr/>
            </p:nvSpPr>
            <p:spPr>
              <a:xfrm flipH="1">
                <a:off x="3475" y="1253"/>
                <a:ext cx="326" cy="0"/>
              </a:xfrm>
              <a:prstGeom prst="line">
                <a:avLst/>
              </a:prstGeom>
              <a:ln w="12700" cap="flat" cmpd="sng">
                <a:solidFill>
                  <a:srgbClr val="0000FF"/>
                </a:solidFill>
                <a:prstDash val="dash"/>
                <a:round/>
                <a:headEnd type="none" w="med" len="med"/>
                <a:tailEnd type="none" w="sm" len="med"/>
              </a:ln>
            </p:spPr>
          </p:sp>
          <p:sp>
            <p:nvSpPr>
              <p:cNvPr id="30763" name="直接连接符 270371"/>
              <p:cNvSpPr/>
              <p:nvPr/>
            </p:nvSpPr>
            <p:spPr>
              <a:xfrm flipV="1">
                <a:off x="3475" y="1253"/>
                <a:ext cx="0" cy="483"/>
              </a:xfrm>
              <a:prstGeom prst="line">
                <a:avLst/>
              </a:prstGeom>
              <a:ln w="12700" cap="flat" cmpd="sng">
                <a:solidFill>
                  <a:srgbClr val="0000FF"/>
                </a:solidFill>
                <a:prstDash val="dash"/>
                <a:round/>
                <a:headEnd type="none" w="med" len="med"/>
                <a:tailEnd type="none" w="sm" len="med"/>
              </a:ln>
            </p:spPr>
          </p:sp>
          <p:sp>
            <p:nvSpPr>
              <p:cNvPr id="30764" name="文本框 270372"/>
              <p:cNvSpPr txBox="1"/>
              <p:nvPr/>
            </p:nvSpPr>
            <p:spPr>
              <a:xfrm>
                <a:off x="5375" y="2674"/>
                <a:ext cx="21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30765" name="文本框 270373"/>
              <p:cNvSpPr txBox="1"/>
              <p:nvPr/>
            </p:nvSpPr>
            <p:spPr>
              <a:xfrm>
                <a:off x="3816" y="908"/>
                <a:ext cx="201"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y</a:t>
                </a:r>
                <a:endParaRPr lang="en-US" altLang="zh-CN" sz="2400" i="1">
                  <a:latin typeface="Times New Roman" panose="02020603050405020304" pitchFamily="18" charset="0"/>
                  <a:ea typeface="宋体" panose="02010600030101010101" pitchFamily="2" charset="-122"/>
                </a:endParaRPr>
              </a:p>
            </p:txBody>
          </p:sp>
        </p:grpSp>
        <p:sp>
          <p:nvSpPr>
            <p:cNvPr id="30766" name="任意多边形 30765"/>
            <p:cNvSpPr/>
            <p:nvPr/>
          </p:nvSpPr>
          <p:spPr>
            <a:xfrm flipH="1">
              <a:off x="3702" y="771"/>
              <a:ext cx="85" cy="141"/>
            </a:xfrm>
            <a:custGeom>
              <a:avLst/>
              <a:gdLst/>
              <a:ahLst/>
              <a:cxnLst>
                <a:cxn ang="0">
                  <a:pos x="0" y="0"/>
                </a:cxn>
                <a:cxn ang="0">
                  <a:pos x="85" y="141"/>
                </a:cxn>
                <a:cxn ang="0">
                  <a:pos x="0" y="0"/>
                </a:cxn>
                <a:cxn ang="0">
                  <a:pos x="85" y="141"/>
                </a:cxn>
                <a:cxn ang="0">
                  <a:pos x="0" y="141"/>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28575" cap="flat" cmpd="sng">
              <a:solidFill>
                <a:srgbClr val="FF0000"/>
              </a:solidFill>
              <a:prstDash val="solid"/>
              <a:round/>
              <a:headEnd type="none" w="med" len="med"/>
              <a:tailEnd type="none" w="med" len="med"/>
            </a:ln>
          </p:spPr>
          <p:txBody>
            <a:bodyPr/>
            <a:p>
              <a:endParaRPr lang="zh-CN" altLang="en-US"/>
            </a:p>
          </p:txBody>
        </p:sp>
        <p:graphicFrame>
          <p:nvGraphicFramePr>
            <p:cNvPr id="30767" name="对象 30766"/>
            <p:cNvGraphicFramePr/>
            <p:nvPr/>
          </p:nvGraphicFramePr>
          <p:xfrm>
            <a:off x="3560" y="658"/>
            <a:ext cx="198" cy="182"/>
          </p:xfrm>
          <a:graphic>
            <a:graphicData uri="http://schemas.openxmlformats.org/presentationml/2006/ole">
              <mc:AlternateContent xmlns:mc="http://schemas.openxmlformats.org/markup-compatibility/2006">
                <mc:Choice xmlns:v="urn:schemas-microsoft-com:vml" Requires="v">
                  <p:oleObj spid="_x0000_s3169" name="" r:id="rId29" imgW="153035" imgH="140335" progId="Equation.3">
                    <p:embed/>
                  </p:oleObj>
                </mc:Choice>
                <mc:Fallback>
                  <p:oleObj name="" r:id="rId29" imgW="153035" imgH="140335" progId="Equation.3">
                    <p:embed/>
                    <p:pic>
                      <p:nvPicPr>
                        <p:cNvPr id="0" name="图片 3168"/>
                        <p:cNvPicPr/>
                        <p:nvPr/>
                      </p:nvPicPr>
                      <p:blipFill>
                        <a:blip r:embed="rId30"/>
                        <a:stretch>
                          <a:fillRect/>
                        </a:stretch>
                      </p:blipFill>
                      <p:spPr>
                        <a:xfrm>
                          <a:off x="3560" y="658"/>
                          <a:ext cx="198" cy="182"/>
                        </a:xfrm>
                        <a:prstGeom prst="rect">
                          <a:avLst/>
                        </a:prstGeom>
                        <a:noFill/>
                        <a:ln w="38100">
                          <a:noFill/>
                          <a:miter/>
                        </a:ln>
                      </p:spPr>
                    </p:pic>
                  </p:oleObj>
                </mc:Fallback>
              </mc:AlternateContent>
            </a:graphicData>
          </a:graphic>
        </p:graphicFrame>
      </p:grpSp>
      <p:grpSp>
        <p:nvGrpSpPr>
          <p:cNvPr id="6" name="Group 60"/>
          <p:cNvGrpSpPr/>
          <p:nvPr/>
        </p:nvGrpSpPr>
        <p:grpSpPr>
          <a:xfrm>
            <a:off x="7316788" y="4546600"/>
            <a:ext cx="1576387" cy="1582738"/>
            <a:chOff x="4581" y="3124"/>
            <a:chExt cx="993" cy="997"/>
          </a:xfrm>
        </p:grpSpPr>
        <p:grpSp>
          <p:nvGrpSpPr>
            <p:cNvPr id="30769" name="Group 52"/>
            <p:cNvGrpSpPr/>
            <p:nvPr/>
          </p:nvGrpSpPr>
          <p:grpSpPr>
            <a:xfrm>
              <a:off x="4808" y="3124"/>
              <a:ext cx="766" cy="766"/>
              <a:chOff x="4524" y="3152"/>
              <a:chExt cx="766" cy="766"/>
            </a:xfrm>
          </p:grpSpPr>
          <p:sp>
            <p:nvSpPr>
              <p:cNvPr id="30770" name="Line 49"/>
              <p:cNvSpPr/>
              <p:nvPr/>
            </p:nvSpPr>
            <p:spPr>
              <a:xfrm>
                <a:off x="4524" y="3152"/>
                <a:ext cx="0" cy="766"/>
              </a:xfrm>
              <a:prstGeom prst="line">
                <a:avLst/>
              </a:prstGeom>
              <a:ln w="25400" cap="flat" cmpd="sng">
                <a:solidFill>
                  <a:schemeClr val="tx1"/>
                </a:solidFill>
                <a:prstDash val="solid"/>
                <a:round/>
                <a:headEnd type="none" w="med" len="med"/>
                <a:tailEnd type="none" w="med" len="med"/>
              </a:ln>
            </p:spPr>
          </p:sp>
          <p:sp>
            <p:nvSpPr>
              <p:cNvPr id="30771" name="Line 50"/>
              <p:cNvSpPr/>
              <p:nvPr/>
            </p:nvSpPr>
            <p:spPr>
              <a:xfrm>
                <a:off x="4524" y="3152"/>
                <a:ext cx="766" cy="766"/>
              </a:xfrm>
              <a:prstGeom prst="line">
                <a:avLst/>
              </a:prstGeom>
              <a:ln w="25400" cap="flat" cmpd="sng">
                <a:solidFill>
                  <a:schemeClr val="tx1"/>
                </a:solidFill>
                <a:prstDash val="solid"/>
                <a:round/>
                <a:headEnd type="none" w="med" len="med"/>
                <a:tailEnd type="none" w="med" len="med"/>
              </a:ln>
            </p:spPr>
          </p:sp>
          <p:sp>
            <p:nvSpPr>
              <p:cNvPr id="30772" name="Line 51"/>
              <p:cNvSpPr/>
              <p:nvPr/>
            </p:nvSpPr>
            <p:spPr>
              <a:xfrm>
                <a:off x="4524" y="3918"/>
                <a:ext cx="766" cy="0"/>
              </a:xfrm>
              <a:prstGeom prst="line">
                <a:avLst/>
              </a:prstGeom>
              <a:ln w="25400" cap="flat" cmpd="sng">
                <a:solidFill>
                  <a:schemeClr val="tx1"/>
                </a:solidFill>
                <a:prstDash val="solid"/>
                <a:round/>
                <a:headEnd type="none" w="med" len="med"/>
                <a:tailEnd type="none" w="med" len="med"/>
              </a:ln>
            </p:spPr>
          </p:sp>
        </p:grpSp>
        <p:sp>
          <p:nvSpPr>
            <p:cNvPr id="30773" name="Text Box 53"/>
            <p:cNvSpPr txBox="1"/>
            <p:nvPr/>
          </p:nvSpPr>
          <p:spPr>
            <a:xfrm>
              <a:off x="4581" y="3379"/>
              <a:ext cx="255" cy="288"/>
            </a:xfrm>
            <a:prstGeom prst="rect">
              <a:avLst/>
            </a:prstGeom>
            <a:noFill/>
            <a:ln w="9525">
              <a:noFill/>
            </a:ln>
          </p:spPr>
          <p:txBody>
            <a:bodyPr anchor="t" anchorCtr="0">
              <a:spAutoFit/>
            </a:bodyPr>
            <a:p>
              <a:pPr>
                <a:spcBef>
                  <a:spcPct val="50000"/>
                </a:spcBef>
              </a:pPr>
              <a:r>
                <a:rPr lang="en-US" altLang="zh-CN" sz="2400">
                  <a:latin typeface="Times New Roman" panose="02020603050405020304" pitchFamily="18" charset="0"/>
                  <a:ea typeface="宋体" panose="02010600030101010101" pitchFamily="2" charset="-122"/>
                </a:rPr>
                <a:t>a</a:t>
              </a:r>
              <a:endParaRPr lang="en-US" altLang="zh-CN" sz="2400">
                <a:latin typeface="Times New Roman" panose="02020603050405020304" pitchFamily="18" charset="0"/>
                <a:ea typeface="宋体" panose="02010600030101010101" pitchFamily="2" charset="-122"/>
              </a:endParaRPr>
            </a:p>
          </p:txBody>
        </p:sp>
        <p:sp>
          <p:nvSpPr>
            <p:cNvPr id="30774" name="Text Box 54"/>
            <p:cNvSpPr txBox="1"/>
            <p:nvPr/>
          </p:nvSpPr>
          <p:spPr>
            <a:xfrm>
              <a:off x="4581" y="3804"/>
              <a:ext cx="198" cy="288"/>
            </a:xfrm>
            <a:prstGeom prst="rect">
              <a:avLst/>
            </a:prstGeom>
            <a:noFill/>
            <a:ln w="9525">
              <a:noFill/>
            </a:ln>
          </p:spPr>
          <p:txBody>
            <a:bodyPr anchor="t" anchorCtr="0">
              <a:spAutoFit/>
            </a:bodyPr>
            <a:p>
              <a:pPr>
                <a:spcBef>
                  <a:spcPct val="50000"/>
                </a:spcBef>
              </a:pPr>
              <a:r>
                <a:rPr lang="en-US" altLang="zh-CN" sz="2400" b="0" i="1">
                  <a:latin typeface="Times New Roman" panose="02020603050405020304" pitchFamily="18" charset="0"/>
                  <a:ea typeface="宋体" panose="02010600030101010101" pitchFamily="2" charset="-122"/>
                </a:rPr>
                <a:t>o</a:t>
              </a:r>
              <a:endParaRPr lang="en-US" altLang="zh-CN" sz="2400" b="0" i="1">
                <a:latin typeface="Times New Roman" panose="02020603050405020304" pitchFamily="18" charset="0"/>
                <a:ea typeface="宋体" panose="02010600030101010101" pitchFamily="2" charset="-122"/>
              </a:endParaRPr>
            </a:p>
          </p:txBody>
        </p:sp>
        <p:sp>
          <p:nvSpPr>
            <p:cNvPr id="30775" name="Text Box 55"/>
            <p:cNvSpPr txBox="1"/>
            <p:nvPr/>
          </p:nvSpPr>
          <p:spPr>
            <a:xfrm>
              <a:off x="5205" y="3294"/>
              <a:ext cx="255" cy="288"/>
            </a:xfrm>
            <a:prstGeom prst="rect">
              <a:avLst/>
            </a:prstGeom>
            <a:noFill/>
            <a:ln w="9525">
              <a:noFill/>
            </a:ln>
          </p:spPr>
          <p:txBody>
            <a:bodyPr anchor="t" anchorCtr="0">
              <a:spAutoFit/>
            </a:bodyPr>
            <a:p>
              <a:pPr>
                <a:spcBef>
                  <a:spcPct val="50000"/>
                </a:spcBef>
              </a:pPr>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0776" name="Text Box 56"/>
            <p:cNvSpPr txBox="1"/>
            <p:nvPr/>
          </p:nvSpPr>
          <p:spPr>
            <a:xfrm>
              <a:off x="5063" y="3833"/>
              <a:ext cx="255" cy="288"/>
            </a:xfrm>
            <a:prstGeom prst="rect">
              <a:avLst/>
            </a:prstGeom>
            <a:noFill/>
            <a:ln w="9525">
              <a:noFill/>
            </a:ln>
          </p:spPr>
          <p:txBody>
            <a:bodyPr anchor="t" anchorCtr="0">
              <a:spAutoFit/>
            </a:bodyPr>
            <a:p>
              <a:pPr>
                <a:spcBef>
                  <a:spcPct val="50000"/>
                </a:spcBef>
              </a:pPr>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30777" name="Arc 57"/>
            <p:cNvSpPr/>
            <p:nvPr/>
          </p:nvSpPr>
          <p:spPr>
            <a:xfrm rot="-7823019">
              <a:off x="5273" y="3714"/>
              <a:ext cx="125" cy="144"/>
            </a:xfrm>
            <a:custGeom>
              <a:avLst/>
              <a:gdLst/>
              <a:ahLst/>
              <a:cxnLst>
                <a:cxn ang="0">
                  <a:pos x="0" y="0"/>
                </a:cxn>
                <a:cxn ang="0">
                  <a:pos x="125" y="144"/>
                </a:cxn>
                <a:cxn ang="0">
                  <a:pos x="0" y="0"/>
                </a:cxn>
                <a:cxn ang="0">
                  <a:pos x="125"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38100" cap="flat" cmpd="sng">
              <a:solidFill>
                <a:srgbClr val="FFCC00"/>
              </a:solidFill>
              <a:prstDash val="solid"/>
              <a:round/>
              <a:headEnd type="none" w="med" len="med"/>
              <a:tailEnd type="none" w="med" len="med"/>
            </a:ln>
          </p:spPr>
          <p:txBody>
            <a:bodyPr/>
            <a:p>
              <a:endParaRPr lang="zh-CN" altLang="en-US"/>
            </a:p>
          </p:txBody>
        </p:sp>
        <p:graphicFrame>
          <p:nvGraphicFramePr>
            <p:cNvPr id="30778" name="Object 59"/>
            <p:cNvGraphicFramePr/>
            <p:nvPr/>
          </p:nvGraphicFramePr>
          <p:xfrm>
            <a:off x="5036" y="3691"/>
            <a:ext cx="171" cy="157"/>
          </p:xfrm>
          <a:graphic>
            <a:graphicData uri="http://schemas.openxmlformats.org/presentationml/2006/ole">
              <mc:AlternateContent xmlns:mc="http://schemas.openxmlformats.org/markup-compatibility/2006">
                <mc:Choice xmlns:v="urn:schemas-microsoft-com:vml" Requires="v">
                  <p:oleObj spid="_x0000_s3170" name="" r:id="rId31" imgW="153035" imgH="140335" progId="Equation.3">
                    <p:embed/>
                  </p:oleObj>
                </mc:Choice>
                <mc:Fallback>
                  <p:oleObj name="" r:id="rId31" imgW="153035" imgH="140335" progId="Equation.3">
                    <p:embed/>
                    <p:pic>
                      <p:nvPicPr>
                        <p:cNvPr id="0" name="图片 3169"/>
                        <p:cNvPicPr/>
                        <p:nvPr/>
                      </p:nvPicPr>
                      <p:blipFill>
                        <a:blip r:embed="rId32"/>
                        <a:stretch>
                          <a:fillRect/>
                        </a:stretch>
                      </p:blipFill>
                      <p:spPr>
                        <a:xfrm>
                          <a:off x="5036" y="3691"/>
                          <a:ext cx="171" cy="157"/>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wipe(left)">
                                      <p:cBhvr>
                                        <p:cTn id="7" dur="500"/>
                                        <p:tgtEl>
                                          <p:spTgt spid="270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0339"/>
                                        </p:tgtEl>
                                        <p:attrNameLst>
                                          <p:attrName>style.visibility</p:attrName>
                                        </p:attrNameLst>
                                      </p:cBhvr>
                                      <p:to>
                                        <p:strVal val="visible"/>
                                      </p:to>
                                    </p:set>
                                    <p:animEffect transition="in" filter="wipe(left)">
                                      <p:cBhvr>
                                        <p:cTn id="12" dur="500"/>
                                        <p:tgtEl>
                                          <p:spTgt spid="270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wipe(left)">
                                      <p:cBhvr>
                                        <p:cTn id="17" dur="500"/>
                                        <p:tgtEl>
                                          <p:spTgt spid="307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724"/>
                                        </p:tgtEl>
                                        <p:attrNameLst>
                                          <p:attrName>style.visibility</p:attrName>
                                        </p:attrNameLst>
                                      </p:cBhvr>
                                      <p:to>
                                        <p:strVal val="visible"/>
                                      </p:to>
                                    </p:set>
                                    <p:animEffect transition="in" filter="wipe(left)">
                                      <p:cBhvr>
                                        <p:cTn id="22" dur="500"/>
                                        <p:tgtEl>
                                          <p:spTgt spid="307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0375"/>
                                        </p:tgtEl>
                                        <p:attrNameLst>
                                          <p:attrName>style.visibility</p:attrName>
                                        </p:attrNameLst>
                                      </p:cBhvr>
                                      <p:to>
                                        <p:strVal val="visible"/>
                                      </p:to>
                                    </p:set>
                                    <p:animEffect transition="in" filter="wipe(left)">
                                      <p:cBhvr>
                                        <p:cTn id="32" dur="500"/>
                                        <p:tgtEl>
                                          <p:spTgt spid="2703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0376"/>
                                        </p:tgtEl>
                                        <p:attrNameLst>
                                          <p:attrName>style.visibility</p:attrName>
                                        </p:attrNameLst>
                                      </p:cBhvr>
                                      <p:to>
                                        <p:strVal val="visible"/>
                                      </p:to>
                                    </p:set>
                                    <p:animEffect transition="in" filter="wipe(left)">
                                      <p:cBhvr>
                                        <p:cTn id="37" dur="500"/>
                                        <p:tgtEl>
                                          <p:spTgt spid="2703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0377"/>
                                        </p:tgtEl>
                                        <p:attrNameLst>
                                          <p:attrName>style.visibility</p:attrName>
                                        </p:attrNameLst>
                                      </p:cBhvr>
                                      <p:to>
                                        <p:strVal val="visible"/>
                                      </p:to>
                                    </p:set>
                                    <p:animEffect transition="in" filter="wipe(left)">
                                      <p:cBhvr>
                                        <p:cTn id="42" dur="500"/>
                                        <p:tgtEl>
                                          <p:spTgt spid="2703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0378"/>
                                        </p:tgtEl>
                                        <p:attrNameLst>
                                          <p:attrName>style.visibility</p:attrName>
                                        </p:attrNameLst>
                                      </p:cBhvr>
                                      <p:to>
                                        <p:strVal val="visible"/>
                                      </p:to>
                                    </p:set>
                                    <p:animEffect transition="in" filter="wipe(left)">
                                      <p:cBhvr>
                                        <p:cTn id="47" dur="500"/>
                                        <p:tgtEl>
                                          <p:spTgt spid="2703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0379"/>
                                        </p:tgtEl>
                                        <p:attrNameLst>
                                          <p:attrName>style.visibility</p:attrName>
                                        </p:attrNameLst>
                                      </p:cBhvr>
                                      <p:to>
                                        <p:strVal val="visible"/>
                                      </p:to>
                                    </p:set>
                                    <p:animEffect transition="in" filter="wipe(left)">
                                      <p:cBhvr>
                                        <p:cTn id="52" dur="500"/>
                                        <p:tgtEl>
                                          <p:spTgt spid="2703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0380"/>
                                        </p:tgtEl>
                                        <p:attrNameLst>
                                          <p:attrName>style.visibility</p:attrName>
                                        </p:attrNameLst>
                                      </p:cBhvr>
                                      <p:to>
                                        <p:strVal val="visible"/>
                                      </p:to>
                                    </p:set>
                                    <p:animEffect transition="in" filter="wipe(left)">
                                      <p:cBhvr>
                                        <p:cTn id="57" dur="500"/>
                                        <p:tgtEl>
                                          <p:spTgt spid="270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p:bldP spid="2703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0290" name="对象 271361"/>
          <p:cNvGraphicFramePr/>
          <p:nvPr/>
        </p:nvGraphicFramePr>
        <p:xfrm>
          <a:off x="550863" y="420688"/>
          <a:ext cx="3902075" cy="879475"/>
        </p:xfrm>
        <a:graphic>
          <a:graphicData uri="http://schemas.openxmlformats.org/presentationml/2006/ole">
            <mc:AlternateContent xmlns:mc="http://schemas.openxmlformats.org/markup-compatibility/2006">
              <mc:Choice xmlns:v="urn:schemas-microsoft-com:vml" Requires="v">
                <p:oleObj spid="_x0000_s3171" name="" r:id="rId1" imgW="1905000" imgH="431800" progId="Equation.3">
                  <p:embed/>
                </p:oleObj>
              </mc:Choice>
              <mc:Fallback>
                <p:oleObj name="" r:id="rId1" imgW="1905000" imgH="431800" progId="Equation.3">
                  <p:embed/>
                  <p:pic>
                    <p:nvPicPr>
                      <p:cNvPr id="0" name="图片 3170"/>
                      <p:cNvPicPr/>
                      <p:nvPr/>
                    </p:nvPicPr>
                    <p:blipFill>
                      <a:blip r:embed="rId2"/>
                      <a:stretch>
                        <a:fillRect/>
                      </a:stretch>
                    </p:blipFill>
                    <p:spPr>
                      <a:xfrm>
                        <a:off x="550863" y="420688"/>
                        <a:ext cx="3902075" cy="879475"/>
                      </a:xfrm>
                      <a:prstGeom prst="rect">
                        <a:avLst/>
                      </a:prstGeom>
                      <a:noFill/>
                      <a:ln w="38100">
                        <a:noFill/>
                        <a:miter/>
                      </a:ln>
                    </p:spPr>
                  </p:pic>
                </p:oleObj>
              </mc:Fallback>
            </mc:AlternateContent>
          </a:graphicData>
        </a:graphic>
      </p:graphicFrame>
      <p:graphicFrame>
        <p:nvGraphicFramePr>
          <p:cNvPr id="140291" name="对象 271362"/>
          <p:cNvGraphicFramePr/>
          <p:nvPr/>
        </p:nvGraphicFramePr>
        <p:xfrm>
          <a:off x="4514850" y="420688"/>
          <a:ext cx="3070225" cy="838200"/>
        </p:xfrm>
        <a:graphic>
          <a:graphicData uri="http://schemas.openxmlformats.org/presentationml/2006/ole">
            <mc:AlternateContent xmlns:mc="http://schemas.openxmlformats.org/markup-compatibility/2006">
              <mc:Choice xmlns:v="urn:schemas-microsoft-com:vml" Requires="v">
                <p:oleObj spid="_x0000_s3172" name="" r:id="rId3" imgW="1574800" imgH="431800" progId="Equation.3">
                  <p:embed/>
                </p:oleObj>
              </mc:Choice>
              <mc:Fallback>
                <p:oleObj name="" r:id="rId3" imgW="1574800" imgH="431800" progId="Equation.3">
                  <p:embed/>
                  <p:pic>
                    <p:nvPicPr>
                      <p:cNvPr id="0" name="图片 3171"/>
                      <p:cNvPicPr/>
                      <p:nvPr/>
                    </p:nvPicPr>
                    <p:blipFill>
                      <a:blip r:embed="rId4"/>
                      <a:stretch>
                        <a:fillRect/>
                      </a:stretch>
                    </p:blipFill>
                    <p:spPr>
                      <a:xfrm>
                        <a:off x="4514850" y="420688"/>
                        <a:ext cx="3070225" cy="838200"/>
                      </a:xfrm>
                      <a:prstGeom prst="rect">
                        <a:avLst/>
                      </a:prstGeom>
                      <a:noFill/>
                      <a:ln w="38100">
                        <a:noFill/>
                        <a:miter/>
                      </a:ln>
                    </p:spPr>
                  </p:pic>
                </p:oleObj>
              </mc:Fallback>
            </mc:AlternateContent>
          </a:graphicData>
        </a:graphic>
      </p:graphicFrame>
      <p:graphicFrame>
        <p:nvGraphicFramePr>
          <p:cNvPr id="140292" name="对象 271363"/>
          <p:cNvGraphicFramePr/>
          <p:nvPr/>
        </p:nvGraphicFramePr>
        <p:xfrm>
          <a:off x="622300" y="1809750"/>
          <a:ext cx="3759200" cy="836613"/>
        </p:xfrm>
        <a:graphic>
          <a:graphicData uri="http://schemas.openxmlformats.org/presentationml/2006/ole">
            <mc:AlternateContent xmlns:mc="http://schemas.openxmlformats.org/markup-compatibility/2006">
              <mc:Choice xmlns:v="urn:schemas-microsoft-com:vml" Requires="v">
                <p:oleObj spid="_x0000_s3173" name="" r:id="rId5" imgW="1955165" imgH="431800" progId="Equation.3">
                  <p:embed/>
                </p:oleObj>
              </mc:Choice>
              <mc:Fallback>
                <p:oleObj name="" r:id="rId5" imgW="1955165" imgH="431800" progId="Equation.3">
                  <p:embed/>
                  <p:pic>
                    <p:nvPicPr>
                      <p:cNvPr id="0" name="图片 3172"/>
                      <p:cNvPicPr/>
                      <p:nvPr/>
                    </p:nvPicPr>
                    <p:blipFill>
                      <a:blip r:embed="rId6"/>
                      <a:stretch>
                        <a:fillRect/>
                      </a:stretch>
                    </p:blipFill>
                    <p:spPr>
                      <a:xfrm>
                        <a:off x="622300" y="1809750"/>
                        <a:ext cx="3759200" cy="836613"/>
                      </a:xfrm>
                      <a:prstGeom prst="rect">
                        <a:avLst/>
                      </a:prstGeom>
                      <a:noFill/>
                      <a:ln w="38100">
                        <a:noFill/>
                        <a:miter/>
                      </a:ln>
                    </p:spPr>
                  </p:pic>
                </p:oleObj>
              </mc:Fallback>
            </mc:AlternateContent>
          </a:graphicData>
        </a:graphic>
      </p:graphicFrame>
      <p:graphicFrame>
        <p:nvGraphicFramePr>
          <p:cNvPr id="140293" name="对象 271364"/>
          <p:cNvGraphicFramePr/>
          <p:nvPr/>
        </p:nvGraphicFramePr>
        <p:xfrm>
          <a:off x="4481513" y="1765300"/>
          <a:ext cx="3421062" cy="941388"/>
        </p:xfrm>
        <a:graphic>
          <a:graphicData uri="http://schemas.openxmlformats.org/presentationml/2006/ole">
            <mc:AlternateContent xmlns:mc="http://schemas.openxmlformats.org/markup-compatibility/2006">
              <mc:Choice xmlns:v="urn:schemas-microsoft-com:vml" Requires="v">
                <p:oleObj spid="_x0000_s3174" name="" r:id="rId7" imgW="1586865" imgH="431800" progId="Equation.3">
                  <p:embed/>
                </p:oleObj>
              </mc:Choice>
              <mc:Fallback>
                <p:oleObj name="" r:id="rId7" imgW="1586865" imgH="431800" progId="Equation.3">
                  <p:embed/>
                  <p:pic>
                    <p:nvPicPr>
                      <p:cNvPr id="0" name="图片 3173"/>
                      <p:cNvPicPr/>
                      <p:nvPr/>
                    </p:nvPicPr>
                    <p:blipFill>
                      <a:blip r:embed="rId8"/>
                      <a:stretch>
                        <a:fillRect/>
                      </a:stretch>
                    </p:blipFill>
                    <p:spPr>
                      <a:xfrm>
                        <a:off x="4481513" y="1765300"/>
                        <a:ext cx="3421062" cy="941388"/>
                      </a:xfrm>
                      <a:prstGeom prst="rect">
                        <a:avLst/>
                      </a:prstGeom>
                      <a:noFill/>
                      <a:ln w="38100">
                        <a:noFill/>
                        <a:miter/>
                      </a:ln>
                    </p:spPr>
                  </p:pic>
                </p:oleObj>
              </mc:Fallback>
            </mc:AlternateContent>
          </a:graphicData>
        </a:graphic>
      </p:graphicFrame>
      <p:sp>
        <p:nvSpPr>
          <p:cNvPr id="31749" name="灯片编号占位符 1"/>
          <p:cNvSpPr/>
          <p:nvPr/>
        </p:nvSpPr>
        <p:spPr>
          <a:xfrm>
            <a:off x="7010400" y="6381750"/>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graphicFrame>
        <p:nvGraphicFramePr>
          <p:cNvPr id="140315" name="Object 26"/>
          <p:cNvGraphicFramePr/>
          <p:nvPr/>
        </p:nvGraphicFramePr>
        <p:xfrm>
          <a:off x="739775" y="3575050"/>
          <a:ext cx="6956425" cy="1439863"/>
        </p:xfrm>
        <a:graphic>
          <a:graphicData uri="http://schemas.openxmlformats.org/presentationml/2006/ole">
            <mc:AlternateContent xmlns:mc="http://schemas.openxmlformats.org/markup-compatibility/2006">
              <mc:Choice xmlns:v="urn:schemas-microsoft-com:vml" Requires="v">
                <p:oleObj spid="_x0000_s3175" name="" r:id="rId9" imgW="3276600" imgH="711200" progId="Equation.3">
                  <p:embed/>
                </p:oleObj>
              </mc:Choice>
              <mc:Fallback>
                <p:oleObj name="" r:id="rId9" imgW="3276600" imgH="711200" progId="Equation.3">
                  <p:embed/>
                  <p:pic>
                    <p:nvPicPr>
                      <p:cNvPr id="0" name="图片 3174"/>
                      <p:cNvPicPr/>
                      <p:nvPr/>
                    </p:nvPicPr>
                    <p:blipFill>
                      <a:blip r:embed="rId10"/>
                      <a:stretch>
                        <a:fillRect/>
                      </a:stretch>
                    </p:blipFill>
                    <p:spPr>
                      <a:xfrm>
                        <a:off x="739775" y="3575050"/>
                        <a:ext cx="6956425" cy="1439863"/>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left)">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wipe(left)">
                                      <p:cBhvr>
                                        <p:cTn id="12" dur="500"/>
                                        <p:tgtEl>
                                          <p:spTgt spid="140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0292"/>
                                        </p:tgtEl>
                                        <p:attrNameLst>
                                          <p:attrName>style.visibility</p:attrName>
                                        </p:attrNameLst>
                                      </p:cBhvr>
                                      <p:to>
                                        <p:strVal val="visible"/>
                                      </p:to>
                                    </p:set>
                                    <p:animEffect transition="in" filter="wipe(left)">
                                      <p:cBhvr>
                                        <p:cTn id="17" dur="500"/>
                                        <p:tgtEl>
                                          <p:spTgt spid="1402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0293"/>
                                        </p:tgtEl>
                                        <p:attrNameLst>
                                          <p:attrName>style.visibility</p:attrName>
                                        </p:attrNameLst>
                                      </p:cBhvr>
                                      <p:to>
                                        <p:strVal val="visible"/>
                                      </p:to>
                                    </p:set>
                                    <p:animEffect transition="in" filter="wipe(left)">
                                      <p:cBhvr>
                                        <p:cTn id="22" dur="500"/>
                                        <p:tgtEl>
                                          <p:spTgt spid="1402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315"/>
                                        </p:tgtEl>
                                        <p:attrNameLst>
                                          <p:attrName>style.visibility</p:attrName>
                                        </p:attrNameLst>
                                      </p:cBhvr>
                                      <p:to>
                                        <p:strVal val="visible"/>
                                      </p:to>
                                    </p:set>
                                    <p:animEffect transition="in" filter="wipe(left)">
                                      <p:cBhvr>
                                        <p:cTn id="27" dur="500"/>
                                        <p:tgtEl>
                                          <p:spTgt spid="140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6" name="文本框 271365"/>
          <p:cNvSpPr txBox="1"/>
          <p:nvPr/>
        </p:nvSpPr>
        <p:spPr>
          <a:xfrm>
            <a:off x="215900" y="1250950"/>
            <a:ext cx="1349375" cy="519113"/>
          </a:xfrm>
          <a:prstGeom prst="rect">
            <a:avLst/>
          </a:prstGeom>
          <a:noFill/>
          <a:ln w="9525">
            <a:noFill/>
          </a:ln>
        </p:spPr>
        <p:txBody>
          <a:bodyPr anchor="t" anchorCtr="0">
            <a:spAutoFit/>
          </a:bodyPr>
          <a:p>
            <a:pPr eaLnBrk="0" hangingPunct="0">
              <a:spcBef>
                <a:spcPct val="50000"/>
              </a:spcBef>
            </a:pPr>
            <a:r>
              <a:rPr lang="zh-CN" altLang="en-US" dirty="0">
                <a:solidFill>
                  <a:srgbClr val="CC0000"/>
                </a:solidFill>
                <a:latin typeface="Times New Roman" panose="02020603050405020304" pitchFamily="18" charset="0"/>
                <a:ea typeface="宋体" panose="02010600030101010101" pitchFamily="2" charset="-122"/>
              </a:rPr>
              <a:t>讨论：</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141319" name="矩形 271366"/>
          <p:cNvSpPr/>
          <p:nvPr/>
        </p:nvSpPr>
        <p:spPr>
          <a:xfrm>
            <a:off x="1593850" y="1295400"/>
            <a:ext cx="5278438" cy="946150"/>
          </a:xfrm>
          <a:prstGeom prst="rect">
            <a:avLst/>
          </a:prstGeom>
          <a:noFill/>
          <a:ln w="9525">
            <a:noFill/>
          </a:ln>
        </p:spPr>
        <p:txBody>
          <a:bodyPr lIns="92075" tIns="46038" rIns="92075" bIns="46038" anchor="t" anchorCtr="0">
            <a:spAutoFit/>
          </a:bodyPr>
          <a:p>
            <a:pPr eaLnBrk="0" hangingPunct="0"/>
            <a:r>
              <a:rPr lang="zh-CN" altLang="en-US" dirty="0">
                <a:latin typeface="Bookman Old Style" panose="02050604050505020204" pitchFamily="18" charset="0"/>
                <a:ea typeface="宋体" panose="02010600030101010101" pitchFamily="2" charset="-122"/>
              </a:rPr>
              <a:t>当直线长度</a:t>
            </a:r>
            <a:r>
              <a:rPr lang="en-US" altLang="zh-CN">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，或</a:t>
            </a:r>
            <a:r>
              <a:rPr lang="en-US" altLang="zh-CN" i="1">
                <a:latin typeface="Times New Roman" panose="02020603050405020304" pitchFamily="18" charset="0"/>
                <a:ea typeface="宋体" panose="02010600030101010101" pitchFamily="2" charset="-122"/>
              </a:rPr>
              <a:t>a</a:t>
            </a:r>
            <a:r>
              <a:rPr lang="en-US" altLang="zh-CN">
                <a:latin typeface="Times New Roman" panose="02020603050405020304" pitchFamily="18" charset="0"/>
                <a:ea typeface="宋体" panose="02010600030101010101" pitchFamily="2" charset="-122"/>
              </a:rPr>
              <a:t>→0,</a:t>
            </a:r>
            <a:endParaRPr lang="en-US" altLang="zh-CN">
              <a:latin typeface="Times New Roman" panose="02020603050405020304" pitchFamily="18" charset="0"/>
              <a:ea typeface="宋体" panose="02010600030101010101" pitchFamily="2" charset="-122"/>
            </a:endParaRPr>
          </a:p>
          <a:p>
            <a:pPr eaLnBrk="0" hangingPunct="0"/>
            <a:r>
              <a:rPr lang="zh-CN" altLang="en-US" dirty="0">
                <a:latin typeface="Times New Roman" panose="02020603050405020304" pitchFamily="18" charset="0"/>
                <a:ea typeface="宋体" panose="02010600030101010101" pitchFamily="2" charset="-122"/>
              </a:rPr>
              <a:t>则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sym typeface="Symbol" panose="05050102010706020507" pitchFamily="18" charset="2"/>
              </a:rPr>
              <a:t>1</a:t>
            </a:r>
            <a:r>
              <a:rPr lang="en-US" altLang="zh-CN">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sym typeface="Symbol" panose="05050102010706020507" pitchFamily="18" charset="2"/>
              </a:rPr>
              <a:t>2</a:t>
            </a:r>
            <a:r>
              <a:rPr lang="en-US" altLang="zh-CN">
                <a:latin typeface="Times New Roman" panose="02020603050405020304" pitchFamily="18" charset="0"/>
                <a:ea typeface="宋体" panose="02010600030101010101" pitchFamily="2" charset="-122"/>
              </a:rPr>
              <a:t>→</a:t>
            </a:r>
            <a:r>
              <a:rPr lang="en-US" altLang="zh-CN">
                <a:latin typeface="Symbol" panose="05050102010706020507" pitchFamily="18" charset="2"/>
                <a:ea typeface="宋体" panose="02010600030101010101" pitchFamily="2" charset="-122"/>
                <a:sym typeface="Symbol" panose="05050102010706020507" pitchFamily="18" charset="2"/>
              </a:rPr>
              <a:t></a:t>
            </a:r>
            <a:endParaRPr lang="en-US" altLang="zh-CN">
              <a:latin typeface="Times New Roman" panose="02020603050405020304" pitchFamily="18" charset="0"/>
              <a:ea typeface="宋体" panose="02010600030101010101" pitchFamily="2" charset="-122"/>
            </a:endParaRPr>
          </a:p>
        </p:txBody>
      </p:sp>
      <p:grpSp>
        <p:nvGrpSpPr>
          <p:cNvPr id="2" name="组合 271367"/>
          <p:cNvGrpSpPr/>
          <p:nvPr/>
        </p:nvGrpSpPr>
        <p:grpSpPr>
          <a:xfrm>
            <a:off x="6011863" y="2670175"/>
            <a:ext cx="2339975" cy="3194050"/>
            <a:chOff x="3759" y="1877"/>
            <a:chExt cx="1474" cy="2012"/>
          </a:xfrm>
        </p:grpSpPr>
        <p:graphicFrame>
          <p:nvGraphicFramePr>
            <p:cNvPr id="32772" name="对象 271368"/>
            <p:cNvGraphicFramePr/>
            <p:nvPr/>
          </p:nvGraphicFramePr>
          <p:xfrm>
            <a:off x="4836" y="3010"/>
            <a:ext cx="215" cy="288"/>
          </p:xfrm>
          <a:graphic>
            <a:graphicData uri="http://schemas.openxmlformats.org/presentationml/2006/ole">
              <mc:AlternateContent xmlns:mc="http://schemas.openxmlformats.org/markup-compatibility/2006">
                <mc:Choice xmlns:v="urn:schemas-microsoft-com:vml" Requires="v">
                  <p:oleObj spid="_x0000_s3176" name="" r:id="rId1" imgW="153670" imgH="205105" progId="Equation.3">
                    <p:embed/>
                  </p:oleObj>
                </mc:Choice>
                <mc:Fallback>
                  <p:oleObj name="" r:id="rId1" imgW="153670" imgH="205105" progId="Equation.3">
                    <p:embed/>
                    <p:pic>
                      <p:nvPicPr>
                        <p:cNvPr id="0" name="图片 3175"/>
                        <p:cNvPicPr/>
                        <p:nvPr/>
                      </p:nvPicPr>
                      <p:blipFill>
                        <a:blip r:embed="rId2"/>
                        <a:stretch>
                          <a:fillRect/>
                        </a:stretch>
                      </p:blipFill>
                      <p:spPr>
                        <a:xfrm>
                          <a:off x="4836" y="3010"/>
                          <a:ext cx="215" cy="288"/>
                        </a:xfrm>
                        <a:prstGeom prst="rect">
                          <a:avLst/>
                        </a:prstGeom>
                        <a:noFill/>
                        <a:ln w="38100">
                          <a:noFill/>
                          <a:miter/>
                        </a:ln>
                      </p:spPr>
                    </p:pic>
                  </p:oleObj>
                </mc:Fallback>
              </mc:AlternateContent>
            </a:graphicData>
          </a:graphic>
        </p:graphicFrame>
        <p:sp>
          <p:nvSpPr>
            <p:cNvPr id="32773" name="矩形 271369"/>
            <p:cNvSpPr/>
            <p:nvPr/>
          </p:nvSpPr>
          <p:spPr>
            <a:xfrm>
              <a:off x="4468" y="2897"/>
              <a:ext cx="27" cy="992"/>
            </a:xfrm>
            <a:prstGeom prst="rect">
              <a:avLst/>
            </a:prstGeom>
            <a:solidFill>
              <a:srgbClr val="00FF00"/>
            </a:solidFill>
            <a:ln w="9525" cap="flat" cmpd="sng">
              <a:solidFill>
                <a:schemeClr val="tx1"/>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2774" name="直接连接符 271370"/>
            <p:cNvSpPr/>
            <p:nvPr/>
          </p:nvSpPr>
          <p:spPr>
            <a:xfrm>
              <a:off x="3759" y="2869"/>
              <a:ext cx="1474" cy="0"/>
            </a:xfrm>
            <a:prstGeom prst="line">
              <a:avLst/>
            </a:prstGeom>
            <a:ln w="9525" cap="flat" cmpd="sng">
              <a:solidFill>
                <a:srgbClr val="CC0000"/>
              </a:solidFill>
              <a:prstDash val="solid"/>
              <a:round/>
              <a:headEnd type="triangle" w="med" len="med"/>
              <a:tailEnd type="triangle" w="med" len="med"/>
            </a:ln>
          </p:spPr>
        </p:sp>
        <p:sp>
          <p:nvSpPr>
            <p:cNvPr id="32775" name="直接连接符 271371"/>
            <p:cNvSpPr/>
            <p:nvPr/>
          </p:nvSpPr>
          <p:spPr>
            <a:xfrm flipH="1">
              <a:off x="4156" y="2500"/>
              <a:ext cx="652" cy="765"/>
            </a:xfrm>
            <a:prstGeom prst="line">
              <a:avLst/>
            </a:prstGeom>
            <a:ln w="9525" cap="flat" cmpd="sng">
              <a:solidFill>
                <a:srgbClr val="CC0000"/>
              </a:solidFill>
              <a:prstDash val="solid"/>
              <a:round/>
              <a:headEnd type="triangle" w="med" len="med"/>
              <a:tailEnd type="triangle" w="med" len="med"/>
            </a:ln>
          </p:spPr>
        </p:sp>
        <p:sp>
          <p:nvSpPr>
            <p:cNvPr id="32776" name="直接连接符 271372"/>
            <p:cNvSpPr/>
            <p:nvPr/>
          </p:nvSpPr>
          <p:spPr>
            <a:xfrm>
              <a:off x="4127" y="2529"/>
              <a:ext cx="737" cy="737"/>
            </a:xfrm>
            <a:prstGeom prst="line">
              <a:avLst/>
            </a:prstGeom>
            <a:ln w="9525" cap="flat" cmpd="sng">
              <a:solidFill>
                <a:srgbClr val="CC0000"/>
              </a:solidFill>
              <a:prstDash val="solid"/>
              <a:round/>
              <a:headEnd type="triangle" w="med" len="med"/>
              <a:tailEnd type="triangle" w="med" len="med"/>
            </a:ln>
          </p:spPr>
        </p:sp>
        <p:sp>
          <p:nvSpPr>
            <p:cNvPr id="32777" name="直接连接符 271373"/>
            <p:cNvSpPr/>
            <p:nvPr/>
          </p:nvSpPr>
          <p:spPr>
            <a:xfrm flipV="1">
              <a:off x="3872" y="2642"/>
              <a:ext cx="1190" cy="454"/>
            </a:xfrm>
            <a:prstGeom prst="line">
              <a:avLst/>
            </a:prstGeom>
            <a:ln w="9525" cap="flat" cmpd="sng">
              <a:solidFill>
                <a:srgbClr val="CC0000"/>
              </a:solidFill>
              <a:prstDash val="solid"/>
              <a:round/>
              <a:headEnd type="triangle" w="med" len="med"/>
              <a:tailEnd type="triangle" w="med" len="med"/>
            </a:ln>
          </p:spPr>
        </p:sp>
        <p:sp>
          <p:nvSpPr>
            <p:cNvPr id="32778" name="直接连接符 271374"/>
            <p:cNvSpPr/>
            <p:nvPr/>
          </p:nvSpPr>
          <p:spPr>
            <a:xfrm>
              <a:off x="4467" y="2443"/>
              <a:ext cx="29" cy="879"/>
            </a:xfrm>
            <a:prstGeom prst="line">
              <a:avLst/>
            </a:prstGeom>
            <a:ln w="9525" cap="flat" cmpd="sng">
              <a:solidFill>
                <a:srgbClr val="CC0000"/>
              </a:solidFill>
              <a:prstDash val="solid"/>
              <a:round/>
              <a:headEnd type="triangle" w="med" len="med"/>
              <a:tailEnd type="triangle" w="med" len="med"/>
            </a:ln>
          </p:spPr>
        </p:sp>
        <p:sp>
          <p:nvSpPr>
            <p:cNvPr id="32779" name="直接连接符 271375"/>
            <p:cNvSpPr/>
            <p:nvPr/>
          </p:nvSpPr>
          <p:spPr>
            <a:xfrm>
              <a:off x="3872" y="2670"/>
              <a:ext cx="1276" cy="454"/>
            </a:xfrm>
            <a:prstGeom prst="line">
              <a:avLst/>
            </a:prstGeom>
            <a:ln w="9525" cap="flat" cmpd="sng">
              <a:solidFill>
                <a:srgbClr val="CC0000"/>
              </a:solidFill>
              <a:prstDash val="solid"/>
              <a:round/>
              <a:headEnd type="triangle" w="med" len="med"/>
              <a:tailEnd type="triangle" w="med" len="med"/>
            </a:ln>
          </p:spPr>
        </p:sp>
        <p:sp>
          <p:nvSpPr>
            <p:cNvPr id="32780" name="椭圆 271376"/>
            <p:cNvSpPr/>
            <p:nvPr/>
          </p:nvSpPr>
          <p:spPr>
            <a:xfrm>
              <a:off x="3957" y="2670"/>
              <a:ext cx="1049" cy="42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2781" name="矩形 271377"/>
            <p:cNvSpPr/>
            <p:nvPr/>
          </p:nvSpPr>
          <p:spPr>
            <a:xfrm>
              <a:off x="4468" y="1877"/>
              <a:ext cx="27" cy="992"/>
            </a:xfrm>
            <a:prstGeom prst="rect">
              <a:avLst/>
            </a:prstGeom>
            <a:solidFill>
              <a:srgbClr val="00FF00"/>
            </a:solidFill>
            <a:ln w="9525" cap="flat" cmpd="sng">
              <a:solidFill>
                <a:schemeClr val="tx1"/>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2782" name="直接连接符 271378"/>
            <p:cNvSpPr/>
            <p:nvPr/>
          </p:nvSpPr>
          <p:spPr>
            <a:xfrm>
              <a:off x="4468" y="2869"/>
              <a:ext cx="368" cy="170"/>
            </a:xfrm>
            <a:prstGeom prst="line">
              <a:avLst/>
            </a:prstGeom>
            <a:ln w="9525" cap="flat" cmpd="sng">
              <a:solidFill>
                <a:schemeClr val="tx1"/>
              </a:solidFill>
              <a:prstDash val="solid"/>
              <a:round/>
              <a:headEnd type="none" w="med" len="med"/>
              <a:tailEnd type="triangle" w="med" len="med"/>
            </a:ln>
          </p:spPr>
        </p:sp>
        <p:sp>
          <p:nvSpPr>
            <p:cNvPr id="32783" name="文本框 271379"/>
            <p:cNvSpPr txBox="1"/>
            <p:nvPr/>
          </p:nvSpPr>
          <p:spPr>
            <a:xfrm>
              <a:off x="4439" y="2836"/>
              <a:ext cx="191" cy="288"/>
            </a:xfrm>
            <a:prstGeom prst="rect">
              <a:avLst/>
            </a:prstGeom>
            <a:noFill/>
            <a:ln w="9525">
              <a:noFill/>
            </a:ln>
          </p:spPr>
          <p:txBody>
            <a:bodyPr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2784" name="椭圆 271380"/>
            <p:cNvSpPr/>
            <p:nvPr/>
          </p:nvSpPr>
          <p:spPr>
            <a:xfrm>
              <a:off x="4808" y="3010"/>
              <a:ext cx="57" cy="57"/>
            </a:xfrm>
            <a:prstGeom prst="ellipse">
              <a:avLst/>
            </a:prstGeom>
            <a:solidFill>
              <a:srgbClr val="FF00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aphicFrame>
        <p:nvGraphicFramePr>
          <p:cNvPr id="140310" name="对象 271381"/>
          <p:cNvGraphicFramePr/>
          <p:nvPr/>
        </p:nvGraphicFramePr>
        <p:xfrm>
          <a:off x="1638300" y="2519363"/>
          <a:ext cx="1035050" cy="558800"/>
        </p:xfrm>
        <a:graphic>
          <a:graphicData uri="http://schemas.openxmlformats.org/presentationml/2006/ole">
            <mc:AlternateContent xmlns:mc="http://schemas.openxmlformats.org/markup-compatibility/2006">
              <mc:Choice xmlns:v="urn:schemas-microsoft-com:vml" Requires="v">
                <p:oleObj spid="_x0000_s3177" name="" r:id="rId3" imgW="471805" imgH="255270" progId="Equation.3">
                  <p:embed/>
                </p:oleObj>
              </mc:Choice>
              <mc:Fallback>
                <p:oleObj name="" r:id="rId3" imgW="471805" imgH="255270" progId="Equation.3">
                  <p:embed/>
                  <p:pic>
                    <p:nvPicPr>
                      <p:cNvPr id="0" name="图片 3176"/>
                      <p:cNvPicPr/>
                      <p:nvPr/>
                    </p:nvPicPr>
                    <p:blipFill>
                      <a:blip r:embed="rId4"/>
                      <a:stretch>
                        <a:fillRect/>
                      </a:stretch>
                    </p:blipFill>
                    <p:spPr>
                      <a:xfrm>
                        <a:off x="1638300" y="2519363"/>
                        <a:ext cx="1035050" cy="558800"/>
                      </a:xfrm>
                      <a:prstGeom prst="rect">
                        <a:avLst/>
                      </a:prstGeom>
                      <a:noFill/>
                      <a:ln w="38100">
                        <a:noFill/>
                        <a:miter/>
                      </a:ln>
                    </p:spPr>
                  </p:pic>
                </p:oleObj>
              </mc:Fallback>
            </mc:AlternateContent>
          </a:graphicData>
        </a:graphic>
      </p:graphicFrame>
      <p:graphicFrame>
        <p:nvGraphicFramePr>
          <p:cNvPr id="140311" name="对象 271382"/>
          <p:cNvGraphicFramePr/>
          <p:nvPr/>
        </p:nvGraphicFramePr>
        <p:xfrm>
          <a:off x="3306763" y="2360613"/>
          <a:ext cx="2070100" cy="989012"/>
        </p:xfrm>
        <a:graphic>
          <a:graphicData uri="http://schemas.openxmlformats.org/presentationml/2006/ole">
            <mc:AlternateContent xmlns:mc="http://schemas.openxmlformats.org/markup-compatibility/2006">
              <mc:Choice xmlns:v="urn:schemas-microsoft-com:vml" Requires="v">
                <p:oleObj spid="_x0000_s3178" name="" r:id="rId5" imgW="903605" imgH="432435" progId="Equation.3">
                  <p:embed/>
                </p:oleObj>
              </mc:Choice>
              <mc:Fallback>
                <p:oleObj name="" r:id="rId5" imgW="903605" imgH="432435" progId="Equation.3">
                  <p:embed/>
                  <p:pic>
                    <p:nvPicPr>
                      <p:cNvPr id="0" name="图片 3177"/>
                      <p:cNvPicPr/>
                      <p:nvPr/>
                    </p:nvPicPr>
                    <p:blipFill>
                      <a:blip r:embed="rId6"/>
                      <a:stretch>
                        <a:fillRect/>
                      </a:stretch>
                    </p:blipFill>
                    <p:spPr>
                      <a:xfrm>
                        <a:off x="3306763" y="2360613"/>
                        <a:ext cx="2070100" cy="989012"/>
                      </a:xfrm>
                      <a:prstGeom prst="rect">
                        <a:avLst/>
                      </a:prstGeom>
                      <a:noFill/>
                      <a:ln w="38100">
                        <a:noFill/>
                        <a:miter/>
                      </a:ln>
                    </p:spPr>
                  </p:pic>
                </p:oleObj>
              </mc:Fallback>
            </mc:AlternateContent>
          </a:graphicData>
        </a:graphic>
      </p:graphicFrame>
      <p:graphicFrame>
        <p:nvGraphicFramePr>
          <p:cNvPr id="140312" name="对象 271383"/>
          <p:cNvGraphicFramePr/>
          <p:nvPr/>
        </p:nvGraphicFramePr>
        <p:xfrm>
          <a:off x="1638300" y="3351213"/>
          <a:ext cx="1757363" cy="938212"/>
        </p:xfrm>
        <a:graphic>
          <a:graphicData uri="http://schemas.openxmlformats.org/presentationml/2006/ole">
            <mc:AlternateContent xmlns:mc="http://schemas.openxmlformats.org/markup-compatibility/2006">
              <mc:Choice xmlns:v="urn:schemas-microsoft-com:vml" Requires="v">
                <p:oleObj spid="_x0000_s3179" name="" r:id="rId7" imgW="840105" imgH="432435" progId="Equation.3">
                  <p:embed/>
                </p:oleObj>
              </mc:Choice>
              <mc:Fallback>
                <p:oleObj name="" r:id="rId7" imgW="840105" imgH="432435" progId="Equation.3">
                  <p:embed/>
                  <p:pic>
                    <p:nvPicPr>
                      <p:cNvPr id="0" name="图片 3178"/>
                      <p:cNvPicPr/>
                      <p:nvPr/>
                    </p:nvPicPr>
                    <p:blipFill>
                      <a:blip r:embed="rId8"/>
                      <a:stretch>
                        <a:fillRect/>
                      </a:stretch>
                    </p:blipFill>
                    <p:spPr>
                      <a:xfrm>
                        <a:off x="1638300" y="3351213"/>
                        <a:ext cx="1757363" cy="938212"/>
                      </a:xfrm>
                      <a:prstGeom prst="rect">
                        <a:avLst/>
                      </a:prstGeom>
                      <a:noFill/>
                      <a:ln w="12700" cap="flat" cmpd="sng">
                        <a:solidFill>
                          <a:srgbClr val="FF3300"/>
                        </a:solidFill>
                        <a:prstDash val="solid"/>
                        <a:miter/>
                        <a:headEnd type="none" w="med" len="med"/>
                        <a:tailEnd type="none" w="med" len="med"/>
                      </a:ln>
                    </p:spPr>
                  </p:pic>
                </p:oleObj>
              </mc:Fallback>
            </mc:AlternateContent>
          </a:graphicData>
        </a:graphic>
      </p:graphicFrame>
      <p:sp>
        <p:nvSpPr>
          <p:cNvPr id="271385" name="文本框 271384"/>
          <p:cNvSpPr txBox="1"/>
          <p:nvPr/>
        </p:nvSpPr>
        <p:spPr>
          <a:xfrm>
            <a:off x="1416050" y="4629150"/>
            <a:ext cx="4051300" cy="522288"/>
          </a:xfrm>
          <a:prstGeom prst="rect">
            <a:avLst/>
          </a:prstGeom>
          <a:noFill/>
          <a:ln w="9525">
            <a:noFill/>
          </a:ln>
        </p:spPr>
        <p:txBody>
          <a:bodyPr anchor="t" anchorCtr="0">
            <a:spAutoFit/>
          </a:bodyPr>
          <a:p>
            <a:pPr eaLnBrk="0" hangingPunct="0">
              <a:buFont typeface="Arial" panose="020B0604020202020204" pitchFamily="34" charset="0"/>
              <a:buChar char="•"/>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sym typeface="Symbol" panose="05050102010706020507" pitchFamily="18" charset="2"/>
              </a:rPr>
              <a:t>异号时，</a:t>
            </a:r>
            <a:r>
              <a:rPr lang="en-US" altLang="zh-CN">
                <a:latin typeface="Times New Roman" panose="02020603050405020304" pitchFamily="18" charset="0"/>
                <a:ea typeface="宋体" panose="02010600030101010101" pitchFamily="2" charset="-122"/>
                <a:sym typeface="Symbol" panose="05050102010706020507" pitchFamily="18" charset="2"/>
              </a:rPr>
              <a:t>E</a:t>
            </a:r>
            <a:r>
              <a:rPr lang="zh-CN" altLang="en-US" dirty="0">
                <a:latin typeface="Times New Roman" panose="02020603050405020304" pitchFamily="18" charset="0"/>
                <a:ea typeface="宋体" panose="02010600030101010101" pitchFamily="2" charset="-122"/>
              </a:rPr>
              <a:t>方向相反</a:t>
            </a:r>
            <a:endParaRPr lang="zh-CN" altLang="en-US" dirty="0">
              <a:latin typeface="Times New Roman" panose="02020603050405020304" pitchFamily="18" charset="0"/>
              <a:ea typeface="宋体" panose="02010600030101010101" pitchFamily="2" charset="-122"/>
            </a:endParaRPr>
          </a:p>
        </p:txBody>
      </p:sp>
      <p:sp>
        <p:nvSpPr>
          <p:cNvPr id="32789" name="灯片编号占位符 1"/>
          <p:cNvSpPr/>
          <p:nvPr/>
        </p:nvSpPr>
        <p:spPr>
          <a:xfrm>
            <a:off x="7010400" y="6381750"/>
            <a:ext cx="2133600" cy="476250"/>
          </a:xfrm>
          <a:prstGeom prst="rect">
            <a:avLst/>
          </a:prstGeom>
          <a:noFill/>
          <a:ln w="9525">
            <a:noFill/>
          </a:ln>
        </p:spPr>
        <p:txBody>
          <a:bodyPr anchor="t" anchorCtr="0"/>
          <a:p>
            <a:pPr algn="r"/>
            <a:fld id="{9A0DB2DC-4C9A-4742-B13C-FB6460FD3503}" type="slidenum">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graphicFrame>
        <p:nvGraphicFramePr>
          <p:cNvPr id="140315" name="对象 271364"/>
          <p:cNvGraphicFramePr/>
          <p:nvPr/>
        </p:nvGraphicFramePr>
        <p:xfrm>
          <a:off x="393700" y="184150"/>
          <a:ext cx="7839075" cy="874713"/>
        </p:xfrm>
        <a:graphic>
          <a:graphicData uri="http://schemas.openxmlformats.org/presentationml/2006/ole">
            <mc:AlternateContent xmlns:mc="http://schemas.openxmlformats.org/markup-compatibility/2006">
              <mc:Choice xmlns:v="urn:schemas-microsoft-com:vml" Requires="v">
                <p:oleObj spid="_x0000_s3180" name="" r:id="rId9" imgW="3415030" imgH="431800" progId="Equation.3">
                  <p:embed/>
                </p:oleObj>
              </mc:Choice>
              <mc:Fallback>
                <p:oleObj name="" r:id="rId9" imgW="3415030" imgH="431800" progId="Equation.3">
                  <p:embed/>
                  <p:pic>
                    <p:nvPicPr>
                      <p:cNvPr id="0" name="图片 3179"/>
                      <p:cNvPicPr/>
                      <p:nvPr/>
                    </p:nvPicPr>
                    <p:blipFill>
                      <a:blip r:embed="rId10"/>
                      <a:stretch>
                        <a:fillRect/>
                      </a:stretch>
                    </p:blipFill>
                    <p:spPr>
                      <a:xfrm>
                        <a:off x="393700" y="184150"/>
                        <a:ext cx="7839075" cy="874713"/>
                      </a:xfrm>
                      <a:prstGeom prst="rect">
                        <a:avLst/>
                      </a:prstGeom>
                      <a:noFill/>
                      <a:ln w="38100">
                        <a:noFill/>
                        <a:miter/>
                      </a:ln>
                    </p:spPr>
                  </p:pic>
                </p:oleObj>
              </mc:Fallback>
            </mc:AlternateContent>
          </a:graphicData>
        </a:graphic>
      </p:graphicFrame>
      <p:sp>
        <p:nvSpPr>
          <p:cNvPr id="40" name="文本框 300069"/>
          <p:cNvSpPr txBox="1"/>
          <p:nvPr/>
        </p:nvSpPr>
        <p:spPr>
          <a:xfrm>
            <a:off x="-38100" y="5978525"/>
            <a:ext cx="9740900" cy="522288"/>
          </a:xfrm>
          <a:prstGeom prst="rect">
            <a:avLst/>
          </a:prstGeom>
          <a:noFill/>
          <a:ln w="9525">
            <a:noFill/>
          </a:ln>
        </p:spPr>
        <p:txBody>
          <a:bodyPr wrap="square" anchor="t" anchorCtr="0">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思考：</a:t>
            </a:r>
            <a:r>
              <a:rPr lang="zh-CN" altLang="en-US" dirty="0">
                <a:latin typeface="Times New Roman" panose="02020603050405020304" pitchFamily="18" charset="0"/>
                <a:ea typeface="宋体" panose="02010600030101010101" pitchFamily="2" charset="-122"/>
              </a:rPr>
              <a:t>求均匀带电直线延长线上某点的场强 </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练习册</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0315"/>
                                        </p:tgtEl>
                                        <p:attrNameLst>
                                          <p:attrName>style.visibility</p:attrName>
                                        </p:attrNameLst>
                                      </p:cBhvr>
                                      <p:to>
                                        <p:strVal val="visible"/>
                                      </p:to>
                                    </p:set>
                                    <p:animEffect transition="in" filter="wipe(left)">
                                      <p:cBhvr>
                                        <p:cTn id="7" dur="500"/>
                                        <p:tgtEl>
                                          <p:spTgt spid="140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66"/>
                                        </p:tgtEl>
                                        <p:attrNameLst>
                                          <p:attrName>style.visibility</p:attrName>
                                        </p:attrNameLst>
                                      </p:cBhvr>
                                      <p:to>
                                        <p:strVal val="visible"/>
                                      </p:to>
                                    </p:set>
                                    <p:animEffect transition="in" filter="wipe(left)">
                                      <p:cBhvr>
                                        <p:cTn id="12" dur="500"/>
                                        <p:tgtEl>
                                          <p:spTgt spid="2713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1319">
                                            <p:txEl>
                                              <p:charRg st="0" end="15"/>
                                            </p:txEl>
                                          </p:spTgt>
                                        </p:tgtEl>
                                        <p:attrNameLst>
                                          <p:attrName>style.visibility</p:attrName>
                                        </p:attrNameLst>
                                      </p:cBhvr>
                                      <p:to>
                                        <p:strVal val="visible"/>
                                      </p:to>
                                    </p:set>
                                    <p:animEffect transition="in" filter="wipe(left)">
                                      <p:cBhvr>
                                        <p:cTn id="17" dur="500"/>
                                        <p:tgtEl>
                                          <p:spTgt spid="141319">
                                            <p:txEl>
                                              <p:charRg st="0" end="1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1319">
                                            <p:txEl>
                                              <p:charRg st="15" end="33"/>
                                            </p:txEl>
                                          </p:spTgt>
                                        </p:tgtEl>
                                        <p:attrNameLst>
                                          <p:attrName>style.visibility</p:attrName>
                                        </p:attrNameLst>
                                      </p:cBhvr>
                                      <p:to>
                                        <p:strVal val="visible"/>
                                      </p:to>
                                    </p:set>
                                    <p:animEffect transition="in" filter="wipe(left)">
                                      <p:cBhvr>
                                        <p:cTn id="22" dur="500"/>
                                        <p:tgtEl>
                                          <p:spTgt spid="141319">
                                            <p:txEl>
                                              <p:charRg st="15" end="3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403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0311"/>
                                        </p:tgtEl>
                                        <p:attrNameLst>
                                          <p:attrName>style.visibility</p:attrName>
                                        </p:attrNameLst>
                                      </p:cBhvr>
                                      <p:to>
                                        <p:strVal val="visible"/>
                                      </p:to>
                                    </p:set>
                                    <p:animEffect transition="in" filter="wipe(left)">
                                      <p:cBhvr>
                                        <p:cTn id="36" dur="500"/>
                                        <p:tgtEl>
                                          <p:spTgt spid="1403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0312"/>
                                        </p:tgtEl>
                                        <p:attrNameLst>
                                          <p:attrName>style.visibility</p:attrName>
                                        </p:attrNameLst>
                                      </p:cBhvr>
                                      <p:to>
                                        <p:strVal val="visible"/>
                                      </p:to>
                                    </p:set>
                                    <p:animEffect transition="in" filter="wipe(left)">
                                      <p:cBhvr>
                                        <p:cTn id="41" dur="500"/>
                                        <p:tgtEl>
                                          <p:spTgt spid="1403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1385"/>
                                        </p:tgtEl>
                                        <p:attrNameLst>
                                          <p:attrName>style.visibility</p:attrName>
                                        </p:attrNameLst>
                                      </p:cBhvr>
                                      <p:to>
                                        <p:strVal val="visible"/>
                                      </p:to>
                                    </p:set>
                                    <p:animEffect transition="in" filter="wipe(left)">
                                      <p:cBhvr>
                                        <p:cTn id="46" dur="500"/>
                                        <p:tgtEl>
                                          <p:spTgt spid="27138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500" fill="hold">
                                          <p:stCondLst>
                                            <p:cond delay="0"/>
                                          </p:stCondLst>
                                        </p:cTn>
                                        <p:tgtEl>
                                          <p:spTgt spid="40">
                                            <p:txEl>
                                              <p:charRg st="0" end="21"/>
                                            </p:txEl>
                                          </p:spTgt>
                                        </p:tgtEl>
                                        <p:attrNameLst>
                                          <p:attrName>style.visibility</p:attrName>
                                        </p:attrNameLst>
                                      </p:cBhvr>
                                      <p:to>
                                        <p:strVal val="visible"/>
                                      </p:to>
                                    </p:set>
                                    <p:animEffect transition="in" filter="wipe(left)">
                                      <p:cBhvr>
                                        <p:cTn id="51" dur="500"/>
                                        <p:tgtEl>
                                          <p:spTgt spid="40">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p:bldP spid="141319" grpId="0" build="p"/>
      <p:bldP spid="271385" grpId="0"/>
      <p:bldP spid="4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文本框 272385"/>
          <p:cNvSpPr txBox="1"/>
          <p:nvPr/>
        </p:nvSpPr>
        <p:spPr>
          <a:xfrm>
            <a:off x="161925" y="411163"/>
            <a:ext cx="8837613" cy="954087"/>
          </a:xfrm>
          <a:prstGeom prst="rect">
            <a:avLst/>
          </a:prstGeom>
          <a:noFill/>
          <a:ln w="9525">
            <a:noFill/>
          </a:ln>
        </p:spPr>
        <p:txBody>
          <a:bodyPr wrap="square" anchor="t" anchorCtr="0">
            <a:spAutoFit/>
          </a:bodyPr>
          <a:p>
            <a:pPr eaLnBrk="0" hangingPunct="0"/>
            <a:r>
              <a:rPr lang="zh-CN" altLang="en-US" dirty="0">
                <a:solidFill>
                  <a:srgbClr val="C00000"/>
                </a:solidFill>
                <a:latin typeface="Times New Roman" panose="02020603050405020304" pitchFamily="18" charset="0"/>
                <a:ea typeface="宋体" panose="02010600030101010101" pitchFamily="2" charset="-122"/>
              </a:rPr>
              <a:t>例</a:t>
            </a:r>
            <a:r>
              <a:rPr lang="en-US" altLang="zh-CN" dirty="0">
                <a:solidFill>
                  <a:srgbClr val="C00000"/>
                </a:solidFill>
                <a:latin typeface="Times New Roman" panose="02020603050405020304" pitchFamily="18" charset="0"/>
                <a:ea typeface="宋体" panose="02010600030101010101" pitchFamily="2" charset="-122"/>
              </a:rPr>
              <a:t>3</a:t>
            </a:r>
            <a:r>
              <a:rPr lang="en-US" altLang="zh-CN">
                <a:solidFill>
                  <a:srgbClr val="C0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真空中有一均匀带电圆环，环的半径为</a:t>
            </a:r>
            <a:r>
              <a:rPr lang="en-US" altLang="zh-CN" i="1">
                <a:latin typeface="Times New Roman" panose="02020603050405020304" pitchFamily="18" charset="0"/>
                <a:ea typeface="宋体" panose="02010600030101010101" pitchFamily="2" charset="-122"/>
              </a:rPr>
              <a:t>R</a:t>
            </a:r>
            <a:r>
              <a:rPr lang="zh-CN" altLang="en-US" dirty="0">
                <a:latin typeface="Times New Roman" panose="02020603050405020304" pitchFamily="18" charset="0"/>
                <a:ea typeface="宋体" panose="02010600030101010101" pitchFamily="2" charset="-122"/>
              </a:rPr>
              <a:t>，带电量为</a:t>
            </a:r>
            <a:r>
              <a:rPr lang="en-US" altLang="zh-CN" i="1">
                <a:latin typeface="Times New Roman" panose="02020603050405020304" pitchFamily="18" charset="0"/>
                <a:ea typeface="宋体" panose="02010600030101010101" pitchFamily="2" charset="-122"/>
              </a:rPr>
              <a:t>q</a:t>
            </a:r>
            <a:r>
              <a:rPr lang="zh-CN" altLang="en-US" dirty="0">
                <a:latin typeface="Times New Roman" panose="02020603050405020304" pitchFamily="18" charset="0"/>
                <a:ea typeface="宋体" panose="02010600030101010101" pitchFamily="2" charset="-122"/>
              </a:rPr>
              <a:t>，试计算圆环轴线上任一点</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的场强</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272387" name="文本框 272386"/>
          <p:cNvSpPr txBox="1"/>
          <p:nvPr/>
        </p:nvSpPr>
        <p:spPr>
          <a:xfrm>
            <a:off x="276860" y="1949450"/>
            <a:ext cx="3895725" cy="946150"/>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解：取线元</a:t>
            </a:r>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，它与</a:t>
            </a:r>
            <a:r>
              <a:rPr lang="en-US" altLang="zh-CN">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点的距离为</a:t>
            </a:r>
            <a:r>
              <a:rPr lang="en-US" altLang="zh-CN" i="1">
                <a:latin typeface="Times New Roman" panose="02020603050405020304" pitchFamily="18" charset="0"/>
                <a:ea typeface="宋体" panose="02010600030101010101" pitchFamily="2" charset="-122"/>
              </a:rPr>
              <a:t>r</a:t>
            </a:r>
            <a:r>
              <a:rPr lang="zh-CN" altLang="en-US" dirty="0">
                <a:latin typeface="Times New Roman" panose="02020603050405020304" pitchFamily="18" charset="0"/>
                <a:ea typeface="宋体" panose="02010600030101010101" pitchFamily="2" charset="-122"/>
              </a:rPr>
              <a:t>，则 </a:t>
            </a:r>
            <a:endParaRPr lang="zh-CN" altLang="en-US" dirty="0">
              <a:latin typeface="Times New Roman" panose="02020603050405020304" pitchFamily="18" charset="0"/>
              <a:ea typeface="宋体" panose="02010600030101010101" pitchFamily="2" charset="-122"/>
            </a:endParaRPr>
          </a:p>
        </p:txBody>
      </p:sp>
      <p:graphicFrame>
        <p:nvGraphicFramePr>
          <p:cNvPr id="272419" name="对象 272418"/>
          <p:cNvGraphicFramePr/>
          <p:nvPr/>
        </p:nvGraphicFramePr>
        <p:xfrm>
          <a:off x="737870" y="3192780"/>
          <a:ext cx="2498725" cy="877888"/>
        </p:xfrm>
        <a:graphic>
          <a:graphicData uri="http://schemas.openxmlformats.org/presentationml/2006/ole">
            <mc:AlternateContent xmlns:mc="http://schemas.openxmlformats.org/markup-compatibility/2006">
              <mc:Choice xmlns:v="urn:schemas-microsoft-com:vml" Requires="v">
                <p:oleObj spid="_x0000_s3190" name="" r:id="rId1" imgW="1143000" imgH="393700" progId="Equation.3">
                  <p:embed/>
                </p:oleObj>
              </mc:Choice>
              <mc:Fallback>
                <p:oleObj name="" r:id="rId1" imgW="1143000" imgH="393700" progId="Equation.3">
                  <p:embed/>
                  <p:pic>
                    <p:nvPicPr>
                      <p:cNvPr id="0" name="图片 3189"/>
                      <p:cNvPicPr/>
                      <p:nvPr/>
                    </p:nvPicPr>
                    <p:blipFill>
                      <a:blip r:embed="rId2"/>
                      <a:stretch>
                        <a:fillRect/>
                      </a:stretch>
                    </p:blipFill>
                    <p:spPr>
                      <a:xfrm>
                        <a:off x="737870" y="3192780"/>
                        <a:ext cx="2498725" cy="877888"/>
                      </a:xfrm>
                      <a:prstGeom prst="rect">
                        <a:avLst/>
                      </a:prstGeom>
                      <a:noFill/>
                      <a:ln w="38100">
                        <a:noFill/>
                        <a:miter/>
                      </a:ln>
                    </p:spPr>
                  </p:pic>
                </p:oleObj>
              </mc:Fallback>
            </mc:AlternateContent>
          </a:graphicData>
        </a:graphic>
      </p:graphicFrame>
      <p:graphicFrame>
        <p:nvGraphicFramePr>
          <p:cNvPr id="272420" name="对象 272419"/>
          <p:cNvGraphicFramePr/>
          <p:nvPr/>
        </p:nvGraphicFramePr>
        <p:xfrm>
          <a:off x="1185545" y="4347845"/>
          <a:ext cx="1603375" cy="849313"/>
        </p:xfrm>
        <a:graphic>
          <a:graphicData uri="http://schemas.openxmlformats.org/presentationml/2006/ole">
            <mc:AlternateContent xmlns:mc="http://schemas.openxmlformats.org/markup-compatibility/2006">
              <mc:Choice xmlns:v="urn:schemas-microsoft-com:vml" Requires="v">
                <p:oleObj spid="_x0000_s3191" name="" r:id="rId3" imgW="827405" imgH="445770" progId="Equation.3">
                  <p:embed/>
                </p:oleObj>
              </mc:Choice>
              <mc:Fallback>
                <p:oleObj name="" r:id="rId3" imgW="827405" imgH="445770" progId="Equation.3">
                  <p:embed/>
                  <p:pic>
                    <p:nvPicPr>
                      <p:cNvPr id="0" name="图片 3190"/>
                      <p:cNvPicPr/>
                      <p:nvPr/>
                    </p:nvPicPr>
                    <p:blipFill>
                      <a:blip r:embed="rId4"/>
                      <a:stretch>
                        <a:fillRect/>
                      </a:stretch>
                    </p:blipFill>
                    <p:spPr>
                      <a:xfrm>
                        <a:off x="1185545" y="4347845"/>
                        <a:ext cx="1603375" cy="849313"/>
                      </a:xfrm>
                      <a:prstGeom prst="rect">
                        <a:avLst/>
                      </a:prstGeom>
                      <a:noFill/>
                      <a:ln w="38100">
                        <a:noFill/>
                        <a:miter/>
                      </a:ln>
                    </p:spPr>
                  </p:pic>
                </p:oleObj>
              </mc:Fallback>
            </mc:AlternateContent>
          </a:graphicData>
        </a:graphic>
      </p:graphicFrame>
      <p:sp>
        <p:nvSpPr>
          <p:cNvPr id="34825"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aphicFrame>
        <p:nvGraphicFramePr>
          <p:cNvPr id="32813" name="对象 272404"/>
          <p:cNvGraphicFramePr/>
          <p:nvPr/>
        </p:nvGraphicFramePr>
        <p:xfrm>
          <a:off x="7970838" y="3282950"/>
          <a:ext cx="436562" cy="385763"/>
        </p:xfrm>
        <a:graphic>
          <a:graphicData uri="http://schemas.openxmlformats.org/presentationml/2006/ole">
            <mc:AlternateContent xmlns:mc="http://schemas.openxmlformats.org/markup-compatibility/2006">
              <mc:Choice xmlns:v="urn:schemas-microsoft-com:vml" Requires="v">
                <p:oleObj spid="_x0000_s3195" name="" r:id="rId5" imgW="243205" imgH="204470" progId="Equation.3">
                  <p:embed/>
                </p:oleObj>
              </mc:Choice>
              <mc:Fallback>
                <p:oleObj name="" r:id="rId5" imgW="243205" imgH="204470" progId="Equation.3">
                  <p:embed/>
                  <p:pic>
                    <p:nvPicPr>
                      <p:cNvPr id="0" name="图片 3194"/>
                      <p:cNvPicPr/>
                      <p:nvPr/>
                    </p:nvPicPr>
                    <p:blipFill>
                      <a:blip r:embed="rId6"/>
                      <a:stretch>
                        <a:fillRect/>
                      </a:stretch>
                    </p:blipFill>
                    <p:spPr>
                      <a:xfrm>
                        <a:off x="7970838" y="3282950"/>
                        <a:ext cx="436562" cy="385763"/>
                      </a:xfrm>
                      <a:prstGeom prst="rect">
                        <a:avLst/>
                      </a:prstGeom>
                      <a:noFill/>
                      <a:ln w="38100">
                        <a:noFill/>
                        <a:miter/>
                      </a:ln>
                    </p:spPr>
                  </p:pic>
                </p:oleObj>
              </mc:Fallback>
            </mc:AlternateContent>
          </a:graphicData>
        </a:graphic>
      </p:graphicFrame>
      <p:sp>
        <p:nvSpPr>
          <p:cNvPr id="32814" name="直接连接符 272405"/>
          <p:cNvSpPr/>
          <p:nvPr/>
        </p:nvSpPr>
        <p:spPr>
          <a:xfrm flipV="1">
            <a:off x="7285038" y="2962275"/>
            <a:ext cx="733425" cy="9525"/>
          </a:xfrm>
          <a:prstGeom prst="line">
            <a:avLst/>
          </a:prstGeom>
          <a:ln w="28575" cap="flat" cmpd="sng">
            <a:solidFill>
              <a:srgbClr val="0000FF"/>
            </a:solidFill>
            <a:prstDash val="solid"/>
            <a:round/>
            <a:headEnd type="none" w="med" len="med"/>
            <a:tailEnd type="triangle" w="med" len="med"/>
          </a:ln>
        </p:spPr>
      </p:sp>
      <p:grpSp>
        <p:nvGrpSpPr>
          <p:cNvPr id="2" name="组合 32816"/>
          <p:cNvGrpSpPr/>
          <p:nvPr/>
        </p:nvGrpSpPr>
        <p:grpSpPr>
          <a:xfrm>
            <a:off x="6619875" y="1797050"/>
            <a:ext cx="1089025" cy="2109788"/>
            <a:chOff x="3050" y="1933"/>
            <a:chExt cx="686" cy="1329"/>
          </a:xfrm>
        </p:grpSpPr>
        <p:sp>
          <p:nvSpPr>
            <p:cNvPr id="34832" name="直接连接符 272406"/>
            <p:cNvSpPr/>
            <p:nvPr/>
          </p:nvSpPr>
          <p:spPr>
            <a:xfrm flipV="1">
              <a:off x="3465" y="2188"/>
              <a:ext cx="0" cy="1074"/>
            </a:xfrm>
            <a:prstGeom prst="line">
              <a:avLst/>
            </a:prstGeom>
            <a:ln w="9525" cap="flat" cmpd="sng">
              <a:solidFill>
                <a:schemeClr val="tx1"/>
              </a:solidFill>
              <a:prstDash val="solid"/>
              <a:round/>
              <a:headEnd type="none" w="med" len="med"/>
              <a:tailEnd type="triangle" w="med" len="med"/>
            </a:ln>
          </p:spPr>
        </p:sp>
        <p:sp>
          <p:nvSpPr>
            <p:cNvPr id="34833" name="直接连接符 272407"/>
            <p:cNvSpPr/>
            <p:nvPr/>
          </p:nvSpPr>
          <p:spPr>
            <a:xfrm flipH="1">
              <a:off x="3220" y="2358"/>
              <a:ext cx="516" cy="546"/>
            </a:xfrm>
            <a:prstGeom prst="line">
              <a:avLst/>
            </a:prstGeom>
            <a:ln w="9525" cap="flat" cmpd="sng">
              <a:solidFill>
                <a:schemeClr val="tx1"/>
              </a:solidFill>
              <a:prstDash val="solid"/>
              <a:round/>
              <a:headEnd type="none" w="med" len="med"/>
              <a:tailEnd type="triangle" w="med" len="med"/>
            </a:ln>
          </p:spPr>
        </p:sp>
        <p:sp>
          <p:nvSpPr>
            <p:cNvPr id="34834" name="文本框 272410"/>
            <p:cNvSpPr txBox="1"/>
            <p:nvPr/>
          </p:nvSpPr>
          <p:spPr>
            <a:xfrm>
              <a:off x="3362" y="1933"/>
              <a:ext cx="201"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y</a:t>
              </a:r>
              <a:endParaRPr lang="en-US" altLang="zh-CN" sz="2400" i="1">
                <a:latin typeface="Times New Roman" panose="02020603050405020304" pitchFamily="18" charset="0"/>
                <a:ea typeface="宋体" panose="02010600030101010101" pitchFamily="2" charset="-122"/>
              </a:endParaRPr>
            </a:p>
          </p:txBody>
        </p:sp>
        <p:sp>
          <p:nvSpPr>
            <p:cNvPr id="34835" name="文本框 272411"/>
            <p:cNvSpPr txBox="1"/>
            <p:nvPr/>
          </p:nvSpPr>
          <p:spPr>
            <a:xfrm>
              <a:off x="3050" y="2812"/>
              <a:ext cx="191"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z</a:t>
              </a:r>
              <a:endParaRPr lang="en-US" altLang="zh-CN" sz="2400" i="1">
                <a:latin typeface="Times New Roman" panose="02020603050405020304" pitchFamily="18" charset="0"/>
                <a:ea typeface="宋体" panose="02010600030101010101" pitchFamily="2" charset="-122"/>
              </a:endParaRPr>
            </a:p>
          </p:txBody>
        </p:sp>
      </p:grpSp>
      <p:sp>
        <p:nvSpPr>
          <p:cNvPr id="32822" name="矩形 272413"/>
          <p:cNvSpPr/>
          <p:nvPr/>
        </p:nvSpPr>
        <p:spPr>
          <a:xfrm>
            <a:off x="4729163" y="1571625"/>
            <a:ext cx="438150" cy="457200"/>
          </a:xfrm>
          <a:prstGeom prst="rect">
            <a:avLst/>
          </a:prstGeom>
          <a:noFill/>
          <a:ln w="9525">
            <a:noFill/>
          </a:ln>
        </p:spPr>
        <p:txBody>
          <a:bodyPr wrap="none" anchor="t" anchorCtr="0">
            <a:spAutoFit/>
          </a:bodyPr>
          <a:p>
            <a:pPr algn="ctr" eaLnBrk="0" hangingPunct="0"/>
            <a:r>
              <a:rPr lang="en-US" altLang="zh-CN" sz="2400">
                <a:latin typeface="Times New Roman" panose="02020603050405020304" pitchFamily="18" charset="0"/>
                <a:ea typeface="宋体" panose="02010600030101010101" pitchFamily="2" charset="-122"/>
              </a:rPr>
              <a:t>d</a:t>
            </a:r>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sp>
        <p:nvSpPr>
          <p:cNvPr id="32823" name="文本框 272414"/>
          <p:cNvSpPr txBox="1"/>
          <p:nvPr/>
        </p:nvSpPr>
        <p:spPr>
          <a:xfrm>
            <a:off x="6215063" y="2157413"/>
            <a:ext cx="303212" cy="457200"/>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2824" name="任意多边形 272416"/>
          <p:cNvSpPr/>
          <p:nvPr/>
        </p:nvSpPr>
        <p:spPr>
          <a:xfrm>
            <a:off x="6754813" y="2814638"/>
            <a:ext cx="52387" cy="152400"/>
          </a:xfrm>
          <a:custGeom>
            <a:avLst/>
            <a:gdLst/>
            <a:ahLst/>
            <a:cxnLst>
              <a:cxn ang="0">
                <a:pos x="23812" y="0"/>
              </a:cxn>
              <a:cxn ang="0">
                <a:pos x="4762" y="76200"/>
              </a:cxn>
              <a:cxn ang="0">
                <a:pos x="52387" y="152400"/>
              </a:cxn>
            </a:cxnLst>
            <a:pathLst>
              <a:path w="33" h="96">
                <a:moveTo>
                  <a:pt x="15" y="0"/>
                </a:moveTo>
                <a:cubicBezTo>
                  <a:pt x="7" y="16"/>
                  <a:pt x="0" y="32"/>
                  <a:pt x="3" y="48"/>
                </a:cubicBezTo>
                <a:cubicBezTo>
                  <a:pt x="6" y="64"/>
                  <a:pt x="19" y="80"/>
                  <a:pt x="33" y="96"/>
                </a:cubicBezTo>
              </a:path>
            </a:pathLst>
          </a:custGeom>
          <a:noFill/>
          <a:ln w="28575" cap="flat" cmpd="sng">
            <a:solidFill>
              <a:srgbClr val="FF00FF"/>
            </a:solidFill>
            <a:prstDash val="solid"/>
            <a:round/>
            <a:headEnd type="none" w="med" len="med"/>
            <a:tailEnd type="none" w="med" len="med"/>
          </a:ln>
        </p:spPr>
        <p:txBody>
          <a:bodyPr/>
          <a:p>
            <a:endParaRPr lang="zh-CN" altLang="en-US"/>
          </a:p>
        </p:txBody>
      </p:sp>
      <p:sp>
        <p:nvSpPr>
          <p:cNvPr id="32825" name="文本框 272417"/>
          <p:cNvSpPr txBox="1"/>
          <p:nvPr/>
        </p:nvSpPr>
        <p:spPr>
          <a:xfrm>
            <a:off x="6232525" y="2606675"/>
            <a:ext cx="342900" cy="457200"/>
          </a:xfrm>
          <a:prstGeom prst="rect">
            <a:avLst/>
          </a:prstGeom>
          <a:noFill/>
          <a:ln w="9525">
            <a:noFill/>
          </a:ln>
        </p:spPr>
        <p:txBody>
          <a:bodyPr wrap="none" anchor="t" anchorCtr="0">
            <a:spAutoFit/>
          </a:bodyPr>
          <a:p>
            <a:pPr algn="ctr" eaLnBrk="0" hangingPunct="0"/>
            <a:r>
              <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rPr>
              <a:t></a:t>
            </a:r>
            <a:endPar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endParaRPr>
          </a:p>
        </p:txBody>
      </p:sp>
      <p:grpSp>
        <p:nvGrpSpPr>
          <p:cNvPr id="3" name="组合 32825"/>
          <p:cNvGrpSpPr/>
          <p:nvPr/>
        </p:nvGrpSpPr>
        <p:grpSpPr>
          <a:xfrm>
            <a:off x="4594225" y="2022475"/>
            <a:ext cx="4252913" cy="1897063"/>
            <a:chOff x="1774" y="2075"/>
            <a:chExt cx="2679" cy="1195"/>
          </a:xfrm>
        </p:grpSpPr>
        <p:sp>
          <p:nvSpPr>
            <p:cNvPr id="34841" name="直接连接符 272394"/>
            <p:cNvSpPr/>
            <p:nvPr/>
          </p:nvSpPr>
          <p:spPr>
            <a:xfrm>
              <a:off x="1774" y="2679"/>
              <a:ext cx="161" cy="0"/>
            </a:xfrm>
            <a:prstGeom prst="line">
              <a:avLst/>
            </a:prstGeom>
            <a:ln w="9525" cap="flat" cmpd="sng">
              <a:solidFill>
                <a:schemeClr val="tx1"/>
              </a:solidFill>
              <a:prstDash val="solid"/>
              <a:round/>
              <a:headEnd type="none" w="med" len="med"/>
              <a:tailEnd type="none" w="med" len="med"/>
            </a:ln>
          </p:spPr>
        </p:sp>
        <p:sp>
          <p:nvSpPr>
            <p:cNvPr id="34842" name="文本框 272397"/>
            <p:cNvSpPr txBox="1"/>
            <p:nvPr/>
          </p:nvSpPr>
          <p:spPr>
            <a:xfrm>
              <a:off x="4241" y="2557"/>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grpSp>
          <p:nvGrpSpPr>
            <p:cNvPr id="34843" name="组合 32828"/>
            <p:cNvGrpSpPr/>
            <p:nvPr/>
          </p:nvGrpSpPr>
          <p:grpSpPr>
            <a:xfrm>
              <a:off x="1916" y="2075"/>
              <a:ext cx="2287" cy="1195"/>
              <a:chOff x="1956" y="1723"/>
              <a:chExt cx="2287" cy="1195"/>
            </a:xfrm>
          </p:grpSpPr>
          <p:grpSp>
            <p:nvGrpSpPr>
              <p:cNvPr id="34844" name="组合 272390"/>
              <p:cNvGrpSpPr/>
              <p:nvPr/>
            </p:nvGrpSpPr>
            <p:grpSpPr>
              <a:xfrm>
                <a:off x="1956" y="1723"/>
                <a:ext cx="724" cy="1195"/>
                <a:chOff x="2341" y="1281"/>
                <a:chExt cx="794" cy="1134"/>
              </a:xfrm>
            </p:grpSpPr>
            <p:sp>
              <p:nvSpPr>
                <p:cNvPr id="34845" name="椭圆 272391"/>
                <p:cNvSpPr/>
                <p:nvPr/>
              </p:nvSpPr>
              <p:spPr>
                <a:xfrm>
                  <a:off x="2341" y="1281"/>
                  <a:ext cx="794" cy="1134"/>
                </a:xfrm>
                <a:prstGeom prst="ellipse">
                  <a:avLst/>
                </a:prstGeom>
                <a:solidFill>
                  <a:srgbClr val="00FF00"/>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4846" name="椭圆 272392"/>
                <p:cNvSpPr/>
                <p:nvPr/>
              </p:nvSpPr>
              <p:spPr>
                <a:xfrm>
                  <a:off x="2398" y="1338"/>
                  <a:ext cx="694" cy="1030"/>
                </a:xfrm>
                <a:prstGeom prst="ellipse">
                  <a:avLst/>
                </a:prstGeom>
                <a:solidFill>
                  <a:srgbClr val="FFFFFF"/>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4847" name="直接连接符 272393"/>
              <p:cNvSpPr/>
              <p:nvPr/>
            </p:nvSpPr>
            <p:spPr>
              <a:xfrm>
                <a:off x="2021" y="2319"/>
                <a:ext cx="2222" cy="0"/>
              </a:xfrm>
              <a:prstGeom prst="line">
                <a:avLst/>
              </a:prstGeom>
              <a:ln w="9525" cap="flat" cmpd="sng">
                <a:solidFill>
                  <a:schemeClr val="tx1"/>
                </a:solidFill>
                <a:prstDash val="solid"/>
                <a:round/>
                <a:headEnd type="none" w="med" len="med"/>
                <a:tailEnd type="triangle" w="med" len="med"/>
              </a:ln>
            </p:spPr>
          </p:sp>
          <p:sp>
            <p:nvSpPr>
              <p:cNvPr id="34848" name="直接连接符 272396"/>
              <p:cNvSpPr/>
              <p:nvPr/>
            </p:nvSpPr>
            <p:spPr>
              <a:xfrm flipH="1" flipV="1">
                <a:off x="2152" y="1902"/>
                <a:ext cx="168" cy="417"/>
              </a:xfrm>
              <a:prstGeom prst="line">
                <a:avLst/>
              </a:prstGeom>
              <a:ln w="28575" cap="flat" cmpd="sng">
                <a:solidFill>
                  <a:srgbClr val="0000FF"/>
                </a:solidFill>
                <a:prstDash val="solid"/>
                <a:round/>
                <a:headEnd type="none" w="med" len="med"/>
                <a:tailEnd type="triangle" w="med" len="med"/>
              </a:ln>
            </p:spPr>
          </p:sp>
          <p:sp>
            <p:nvSpPr>
              <p:cNvPr id="34849" name="文本框 272398"/>
              <p:cNvSpPr txBox="1"/>
              <p:nvPr/>
            </p:nvSpPr>
            <p:spPr>
              <a:xfrm>
                <a:off x="2256" y="1933"/>
                <a:ext cx="244"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4850" name="文本框 272399"/>
              <p:cNvSpPr txBox="1"/>
              <p:nvPr/>
            </p:nvSpPr>
            <p:spPr>
              <a:xfrm>
                <a:off x="2158" y="2284"/>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34851" name="椭圆 272400"/>
              <p:cNvSpPr/>
              <p:nvPr/>
            </p:nvSpPr>
            <p:spPr>
              <a:xfrm>
                <a:off x="2288" y="2294"/>
                <a:ext cx="60" cy="60"/>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4852" name="椭圆 272412"/>
              <p:cNvSpPr/>
              <p:nvPr/>
            </p:nvSpPr>
            <p:spPr>
              <a:xfrm>
                <a:off x="3475" y="2273"/>
                <a:ext cx="60" cy="60"/>
              </a:xfrm>
              <a:prstGeom prst="ellipse">
                <a:avLst/>
              </a:prstGeom>
              <a:solidFill>
                <a:schemeClr val="bg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4853" name="矩形 272413"/>
              <p:cNvSpPr/>
              <p:nvPr/>
            </p:nvSpPr>
            <p:spPr>
              <a:xfrm>
                <a:off x="3279" y="1877"/>
                <a:ext cx="454" cy="250"/>
              </a:xfrm>
              <a:prstGeom prst="rect">
                <a:avLst/>
              </a:prstGeom>
              <a:noFill/>
              <a:ln w="9525">
                <a:noFill/>
              </a:ln>
            </p:spPr>
            <p:txBody>
              <a:bodyPr wrap="none" anchor="t" anchorCtr="0">
                <a:spAutoFit/>
              </a:bodyPr>
              <a:p>
                <a:pPr algn="ctr" eaLnBrk="0" hangingPunct="0"/>
                <a:r>
                  <a:rPr lang="en-US" altLang="zh-CN" sz="2000" i="1">
                    <a:latin typeface="Times New Roman" panose="02020603050405020304" pitchFamily="18" charset="0"/>
                    <a:ea typeface="宋体" panose="02010600030101010101" pitchFamily="2" charset="-122"/>
                  </a:rPr>
                  <a:t>      P</a:t>
                </a:r>
                <a:endParaRPr lang="en-US" altLang="zh-CN" sz="2000" i="1">
                  <a:latin typeface="Times New Roman" panose="02020603050405020304" pitchFamily="18" charset="0"/>
                  <a:ea typeface="宋体" panose="02010600030101010101" pitchFamily="2" charset="-122"/>
                </a:endParaRPr>
              </a:p>
            </p:txBody>
          </p:sp>
        </p:grpSp>
      </p:grpSp>
      <p:sp>
        <p:nvSpPr>
          <p:cNvPr id="32840" name="任意多边形 272395"/>
          <p:cNvSpPr/>
          <p:nvPr/>
        </p:nvSpPr>
        <p:spPr>
          <a:xfrm>
            <a:off x="5000625" y="2157413"/>
            <a:ext cx="182563" cy="179387"/>
          </a:xfrm>
          <a:custGeom>
            <a:avLst/>
            <a:gdLst/>
            <a:ahLst/>
            <a:cxnLst>
              <a:cxn ang="0">
                <a:pos x="90474" y="0"/>
              </a:cxn>
              <a:cxn ang="0">
                <a:pos x="182563" y="44450"/>
              </a:cxn>
              <a:cxn ang="0">
                <a:pos x="90474" y="179387"/>
              </a:cxn>
              <a:cxn ang="0">
                <a:pos x="0" y="134937"/>
              </a:cxn>
              <a:cxn ang="0">
                <a:pos x="90474" y="0"/>
              </a:cxn>
            </a:cxnLst>
            <a:pathLst>
              <a:path w="113" h="113">
                <a:moveTo>
                  <a:pt x="56" y="0"/>
                </a:moveTo>
                <a:lnTo>
                  <a:pt x="113" y="28"/>
                </a:lnTo>
                <a:lnTo>
                  <a:pt x="56" y="113"/>
                </a:lnTo>
                <a:lnTo>
                  <a:pt x="0" y="85"/>
                </a:lnTo>
                <a:lnTo>
                  <a:pt x="56" y="0"/>
                </a:lnTo>
                <a:close/>
              </a:path>
            </a:pathLst>
          </a:custGeom>
          <a:solidFill>
            <a:srgbClr val="FF00FF"/>
          </a:solidFill>
          <a:ln w="9525" cap="flat" cmpd="sng">
            <a:solidFill>
              <a:schemeClr val="tx1"/>
            </a:solidFill>
            <a:prstDash val="solid"/>
            <a:round/>
            <a:headEnd type="none" w="med" len="med"/>
            <a:tailEnd type="none" w="med" len="med"/>
          </a:ln>
        </p:spPr>
        <p:txBody>
          <a:bodyPr/>
          <a:p>
            <a:endParaRPr lang="zh-CN" altLang="en-US"/>
          </a:p>
        </p:txBody>
      </p:sp>
      <p:sp>
        <p:nvSpPr>
          <p:cNvPr id="32841" name="直接连接符 272401"/>
          <p:cNvSpPr/>
          <p:nvPr/>
        </p:nvSpPr>
        <p:spPr>
          <a:xfrm>
            <a:off x="5135563" y="2247900"/>
            <a:ext cx="2124075" cy="685800"/>
          </a:xfrm>
          <a:prstGeom prst="line">
            <a:avLst/>
          </a:prstGeom>
          <a:ln w="28575" cap="flat" cmpd="sng">
            <a:solidFill>
              <a:schemeClr val="tx1"/>
            </a:solidFill>
            <a:prstDash val="solid"/>
            <a:round/>
            <a:headEnd type="none" w="med" len="med"/>
            <a:tailEnd type="triangle" w="med" len="med"/>
          </a:ln>
        </p:spPr>
      </p:sp>
      <p:sp>
        <p:nvSpPr>
          <p:cNvPr id="32842" name="直接连接符 272402"/>
          <p:cNvSpPr/>
          <p:nvPr/>
        </p:nvSpPr>
        <p:spPr>
          <a:xfrm>
            <a:off x="7294563" y="2967038"/>
            <a:ext cx="714375" cy="219075"/>
          </a:xfrm>
          <a:prstGeom prst="line">
            <a:avLst/>
          </a:prstGeom>
          <a:ln w="28575" cap="flat" cmpd="sng">
            <a:solidFill>
              <a:srgbClr val="FF00FF"/>
            </a:solidFill>
            <a:prstDash val="solid"/>
            <a:round/>
            <a:headEnd type="none" w="med" len="med"/>
            <a:tailEnd type="triangle" w="med" len="med"/>
          </a:ln>
        </p:spPr>
      </p:sp>
      <p:sp>
        <p:nvSpPr>
          <p:cNvPr id="5" name="动作按钮: 前进或下一项 4">
            <a:hlinkClick r:id="rId7" action="ppaction://hlinksldjump"/>
          </p:cNvPr>
          <p:cNvSpPr/>
          <p:nvPr/>
        </p:nvSpPr>
        <p:spPr>
          <a:xfrm>
            <a:off x="6731635" y="998855"/>
            <a:ext cx="314960" cy="1803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273410"/>
          <p:cNvGrpSpPr/>
          <p:nvPr/>
        </p:nvGrpSpPr>
        <p:grpSpPr>
          <a:xfrm>
            <a:off x="4186238" y="4421188"/>
            <a:ext cx="4860925" cy="1997075"/>
            <a:chOff x="2437" y="625"/>
            <a:chExt cx="3062" cy="1258"/>
          </a:xfrm>
        </p:grpSpPr>
        <p:grpSp>
          <p:nvGrpSpPr>
            <p:cNvPr id="35843" name="组合 273411"/>
            <p:cNvGrpSpPr/>
            <p:nvPr/>
          </p:nvGrpSpPr>
          <p:grpSpPr>
            <a:xfrm>
              <a:off x="2437" y="625"/>
              <a:ext cx="3062" cy="1258"/>
              <a:chOff x="1351" y="763"/>
              <a:chExt cx="3062" cy="1258"/>
            </a:xfrm>
          </p:grpSpPr>
          <p:grpSp>
            <p:nvGrpSpPr>
              <p:cNvPr id="35844" name="组合 273412"/>
              <p:cNvGrpSpPr/>
              <p:nvPr/>
            </p:nvGrpSpPr>
            <p:grpSpPr>
              <a:xfrm>
                <a:off x="1351" y="763"/>
                <a:ext cx="3062" cy="1258"/>
                <a:chOff x="1117" y="1033"/>
                <a:chExt cx="3062" cy="1258"/>
              </a:xfrm>
            </p:grpSpPr>
            <p:grpSp>
              <p:nvGrpSpPr>
                <p:cNvPr id="35845" name="组合 273413"/>
                <p:cNvGrpSpPr/>
                <p:nvPr/>
              </p:nvGrpSpPr>
              <p:grpSpPr>
                <a:xfrm>
                  <a:off x="1299" y="1096"/>
                  <a:ext cx="724" cy="1195"/>
                  <a:chOff x="2341" y="1281"/>
                  <a:chExt cx="794" cy="1134"/>
                </a:xfrm>
              </p:grpSpPr>
              <p:sp>
                <p:nvSpPr>
                  <p:cNvPr id="35846" name="椭圆 273414"/>
                  <p:cNvSpPr/>
                  <p:nvPr/>
                </p:nvSpPr>
                <p:spPr>
                  <a:xfrm>
                    <a:off x="2341" y="1281"/>
                    <a:ext cx="794" cy="1134"/>
                  </a:xfrm>
                  <a:prstGeom prst="ellipse">
                    <a:avLst/>
                  </a:prstGeom>
                  <a:solidFill>
                    <a:srgbClr val="00FF00"/>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47" name="椭圆 273415"/>
                  <p:cNvSpPr/>
                  <p:nvPr/>
                </p:nvSpPr>
                <p:spPr>
                  <a:xfrm>
                    <a:off x="2398" y="1338"/>
                    <a:ext cx="694" cy="1030"/>
                  </a:xfrm>
                  <a:prstGeom prst="ellipse">
                    <a:avLst/>
                  </a:prstGeom>
                  <a:solidFill>
                    <a:srgbClr val="FFFFFF"/>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5848" name="直接连接符 273416"/>
                <p:cNvSpPr/>
                <p:nvPr/>
              </p:nvSpPr>
              <p:spPr>
                <a:xfrm>
                  <a:off x="1364" y="1692"/>
                  <a:ext cx="2642" cy="0"/>
                </a:xfrm>
                <a:prstGeom prst="line">
                  <a:avLst/>
                </a:prstGeom>
                <a:ln w="9525" cap="flat" cmpd="sng">
                  <a:solidFill>
                    <a:schemeClr val="tx1"/>
                  </a:solidFill>
                  <a:prstDash val="solid"/>
                  <a:round/>
                  <a:headEnd type="none" w="med" len="med"/>
                  <a:tailEnd type="triangle" w="med" len="med"/>
                </a:ln>
              </p:spPr>
            </p:sp>
            <p:sp>
              <p:nvSpPr>
                <p:cNvPr id="35849" name="直接连接符 273417"/>
                <p:cNvSpPr/>
                <p:nvPr/>
              </p:nvSpPr>
              <p:spPr>
                <a:xfrm>
                  <a:off x="1117" y="1692"/>
                  <a:ext cx="161" cy="0"/>
                </a:xfrm>
                <a:prstGeom prst="line">
                  <a:avLst/>
                </a:prstGeom>
                <a:ln w="9525" cap="flat" cmpd="sng">
                  <a:solidFill>
                    <a:schemeClr val="tx1"/>
                  </a:solidFill>
                  <a:prstDash val="solid"/>
                  <a:round/>
                  <a:headEnd type="none" w="med" len="med"/>
                  <a:tailEnd type="none" w="med" len="med"/>
                </a:ln>
              </p:spPr>
            </p:sp>
            <p:sp>
              <p:nvSpPr>
                <p:cNvPr id="35850" name="任意多边形 273418"/>
                <p:cNvSpPr/>
                <p:nvPr/>
              </p:nvSpPr>
              <p:spPr>
                <a:xfrm>
                  <a:off x="1398" y="1198"/>
                  <a:ext cx="115" cy="113"/>
                </a:xfrm>
                <a:custGeom>
                  <a:avLst/>
                  <a:gdLst/>
                  <a:ahLst/>
                  <a:cxnLst>
                    <a:cxn ang="0">
                      <a:pos x="57" y="0"/>
                    </a:cxn>
                    <a:cxn ang="0">
                      <a:pos x="115" y="28"/>
                    </a:cxn>
                    <a:cxn ang="0">
                      <a:pos x="57" y="113"/>
                    </a:cxn>
                    <a:cxn ang="0">
                      <a:pos x="0" y="85"/>
                    </a:cxn>
                    <a:cxn ang="0">
                      <a:pos x="57" y="0"/>
                    </a:cxn>
                  </a:cxnLst>
                  <a:pathLst>
                    <a:path w="113" h="113">
                      <a:moveTo>
                        <a:pt x="56" y="0"/>
                      </a:moveTo>
                      <a:lnTo>
                        <a:pt x="113" y="28"/>
                      </a:lnTo>
                      <a:lnTo>
                        <a:pt x="56" y="113"/>
                      </a:lnTo>
                      <a:lnTo>
                        <a:pt x="0" y="85"/>
                      </a:lnTo>
                      <a:lnTo>
                        <a:pt x="56" y="0"/>
                      </a:lnTo>
                      <a:close/>
                    </a:path>
                  </a:pathLst>
                </a:custGeom>
                <a:solidFill>
                  <a:srgbClr val="FF00FF"/>
                </a:solidFill>
                <a:ln w="9525" cap="flat" cmpd="sng">
                  <a:solidFill>
                    <a:schemeClr val="tx1"/>
                  </a:solidFill>
                  <a:prstDash val="solid"/>
                  <a:round/>
                  <a:headEnd type="none" w="med" len="med"/>
                  <a:tailEnd type="none" w="med" len="med"/>
                </a:ln>
              </p:spPr>
              <p:txBody>
                <a:bodyPr/>
                <a:p>
                  <a:endParaRPr lang="zh-CN" altLang="en-US"/>
                </a:p>
              </p:txBody>
            </p:sp>
            <p:sp>
              <p:nvSpPr>
                <p:cNvPr id="35851" name="直接连接符 273419"/>
                <p:cNvSpPr/>
                <p:nvPr/>
              </p:nvSpPr>
              <p:spPr>
                <a:xfrm flipH="1" flipV="1">
                  <a:off x="1495" y="1275"/>
                  <a:ext cx="168" cy="417"/>
                </a:xfrm>
                <a:prstGeom prst="line">
                  <a:avLst/>
                </a:prstGeom>
                <a:ln w="28575" cap="flat" cmpd="sng">
                  <a:solidFill>
                    <a:srgbClr val="0000FF"/>
                  </a:solidFill>
                  <a:prstDash val="solid"/>
                  <a:round/>
                  <a:headEnd type="none" w="med" len="med"/>
                  <a:tailEnd type="triangle" w="med" len="med"/>
                </a:ln>
              </p:spPr>
            </p:sp>
            <p:sp>
              <p:nvSpPr>
                <p:cNvPr id="35852" name="文本框 273420"/>
                <p:cNvSpPr txBox="1"/>
                <p:nvPr/>
              </p:nvSpPr>
              <p:spPr>
                <a:xfrm>
                  <a:off x="3967" y="1555"/>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35853" name="文本框 273421"/>
                <p:cNvSpPr txBox="1"/>
                <p:nvPr/>
              </p:nvSpPr>
              <p:spPr>
                <a:xfrm>
                  <a:off x="1359" y="1399"/>
                  <a:ext cx="244"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5854" name="文本框 273422"/>
                <p:cNvSpPr txBox="1"/>
                <p:nvPr/>
              </p:nvSpPr>
              <p:spPr>
                <a:xfrm>
                  <a:off x="1501" y="1657"/>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35855" name="椭圆 273423"/>
                <p:cNvSpPr/>
                <p:nvPr/>
              </p:nvSpPr>
              <p:spPr>
                <a:xfrm>
                  <a:off x="1631" y="1667"/>
                  <a:ext cx="60" cy="60"/>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56" name="直接连接符 273424"/>
                <p:cNvSpPr/>
                <p:nvPr/>
              </p:nvSpPr>
              <p:spPr>
                <a:xfrm>
                  <a:off x="1475" y="1259"/>
                  <a:ext cx="1338" cy="432"/>
                </a:xfrm>
                <a:prstGeom prst="line">
                  <a:avLst/>
                </a:prstGeom>
                <a:ln w="28575" cap="flat" cmpd="sng">
                  <a:solidFill>
                    <a:schemeClr val="tx1"/>
                  </a:solidFill>
                  <a:prstDash val="solid"/>
                  <a:round/>
                  <a:headEnd type="none" w="med" len="med"/>
                  <a:tailEnd type="triangle" w="med" len="med"/>
                </a:ln>
              </p:spPr>
            </p:sp>
            <p:sp>
              <p:nvSpPr>
                <p:cNvPr id="35857" name="直接连接符 273425"/>
                <p:cNvSpPr/>
                <p:nvPr/>
              </p:nvSpPr>
              <p:spPr>
                <a:xfrm>
                  <a:off x="2837" y="1703"/>
                  <a:ext cx="644" cy="197"/>
                </a:xfrm>
                <a:prstGeom prst="line">
                  <a:avLst/>
                </a:prstGeom>
                <a:ln w="28575" cap="flat" cmpd="sng">
                  <a:solidFill>
                    <a:srgbClr val="FF00FF"/>
                  </a:solidFill>
                  <a:prstDash val="sysDot"/>
                  <a:round/>
                  <a:headEnd type="none" w="med" len="med"/>
                  <a:tailEnd type="triangle" w="med" len="med"/>
                </a:ln>
              </p:spPr>
            </p:sp>
            <p:sp>
              <p:nvSpPr>
                <p:cNvPr id="35858" name="椭圆 273426"/>
                <p:cNvSpPr/>
                <p:nvPr/>
              </p:nvSpPr>
              <p:spPr>
                <a:xfrm>
                  <a:off x="2801" y="1661"/>
                  <a:ext cx="60" cy="60"/>
                </a:xfrm>
                <a:prstGeom prst="ellipse">
                  <a:avLst/>
                </a:prstGeom>
                <a:solidFill>
                  <a:schemeClr val="bg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59" name="矩形 273427"/>
                <p:cNvSpPr/>
                <p:nvPr/>
              </p:nvSpPr>
              <p:spPr>
                <a:xfrm>
                  <a:off x="1165" y="1033"/>
                  <a:ext cx="276" cy="288"/>
                </a:xfrm>
                <a:prstGeom prst="rect">
                  <a:avLst/>
                </a:prstGeom>
                <a:noFill/>
                <a:ln w="9525">
                  <a:noFill/>
                </a:ln>
              </p:spPr>
              <p:txBody>
                <a:bodyPr wrap="none" anchor="t" anchorCtr="0">
                  <a:spAutoFit/>
                </a:bodyPr>
                <a:p>
                  <a:pPr algn="ctr" eaLnBrk="0" hangingPunct="0"/>
                  <a:r>
                    <a:rPr lang="en-US" altLang="zh-CN" sz="2400">
                      <a:latin typeface="Times New Roman" panose="02020603050405020304" pitchFamily="18" charset="0"/>
                      <a:ea typeface="宋体" panose="02010600030101010101" pitchFamily="2" charset="-122"/>
                    </a:rPr>
                    <a:t>d</a:t>
                  </a:r>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sp>
              <p:nvSpPr>
                <p:cNvPr id="35860" name="文本框 273428"/>
                <p:cNvSpPr txBox="1"/>
                <p:nvPr/>
              </p:nvSpPr>
              <p:spPr>
                <a:xfrm>
                  <a:off x="2154" y="1261"/>
                  <a:ext cx="191"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5861" name="直接连接符 273429"/>
                <p:cNvSpPr/>
                <p:nvPr/>
              </p:nvSpPr>
              <p:spPr>
                <a:xfrm flipV="1">
                  <a:off x="1872" y="1710"/>
                  <a:ext cx="931" cy="468"/>
                </a:xfrm>
                <a:prstGeom prst="line">
                  <a:avLst/>
                </a:prstGeom>
                <a:ln w="9525" cap="flat" cmpd="sng">
                  <a:solidFill>
                    <a:schemeClr val="tx1"/>
                  </a:solidFill>
                  <a:prstDash val="solid"/>
                  <a:round/>
                  <a:headEnd type="none" w="med" len="med"/>
                  <a:tailEnd type="triangle" w="med" len="med"/>
                </a:ln>
              </p:spPr>
            </p:sp>
            <p:sp>
              <p:nvSpPr>
                <p:cNvPr id="35862" name="椭圆 273430"/>
                <p:cNvSpPr/>
                <p:nvPr/>
              </p:nvSpPr>
              <p:spPr>
                <a:xfrm>
                  <a:off x="3216" y="1392"/>
                  <a:ext cx="270" cy="648"/>
                </a:xfrm>
                <a:prstGeom prst="ellipse">
                  <a:avLst/>
                </a:prstGeom>
                <a:noFill/>
                <a:ln w="28575" cap="flat" cmpd="sng">
                  <a:solidFill>
                    <a:srgbClr val="0000FF"/>
                  </a:solidFill>
                  <a:prstDash val="sysDot"/>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63" name="直接连接符 273431"/>
                <p:cNvSpPr/>
                <p:nvPr/>
              </p:nvSpPr>
              <p:spPr>
                <a:xfrm flipV="1">
                  <a:off x="2844" y="1436"/>
                  <a:ext cx="456" cy="238"/>
                </a:xfrm>
                <a:prstGeom prst="line">
                  <a:avLst/>
                </a:prstGeom>
                <a:ln w="9525" cap="flat" cmpd="sng">
                  <a:solidFill>
                    <a:srgbClr val="FF00FF"/>
                  </a:solidFill>
                  <a:prstDash val="solid"/>
                  <a:round/>
                  <a:headEnd type="none" w="med" len="med"/>
                  <a:tailEnd type="triangle" w="med" len="med"/>
                </a:ln>
              </p:spPr>
            </p:sp>
            <p:sp>
              <p:nvSpPr>
                <p:cNvPr id="35864" name="直接连接符 273432"/>
                <p:cNvSpPr/>
                <p:nvPr/>
              </p:nvSpPr>
              <p:spPr>
                <a:xfrm flipV="1">
                  <a:off x="1338" y="1698"/>
                  <a:ext cx="1476" cy="252"/>
                </a:xfrm>
                <a:prstGeom prst="line">
                  <a:avLst/>
                </a:prstGeom>
                <a:ln w="9525" cap="flat" cmpd="sng">
                  <a:solidFill>
                    <a:schemeClr val="tx1"/>
                  </a:solidFill>
                  <a:prstDash val="solid"/>
                  <a:round/>
                  <a:headEnd type="none" w="med" len="med"/>
                  <a:tailEnd type="triangle" w="med" len="med"/>
                </a:ln>
              </p:spPr>
            </p:sp>
            <p:sp>
              <p:nvSpPr>
                <p:cNvPr id="35865" name="直接连接符 273433"/>
                <p:cNvSpPr/>
                <p:nvPr/>
              </p:nvSpPr>
              <p:spPr>
                <a:xfrm flipV="1">
                  <a:off x="2844" y="1596"/>
                  <a:ext cx="642" cy="96"/>
                </a:xfrm>
                <a:prstGeom prst="line">
                  <a:avLst/>
                </a:prstGeom>
                <a:ln w="28575" cap="flat" cmpd="sng">
                  <a:solidFill>
                    <a:srgbClr val="FF00FF"/>
                  </a:solidFill>
                  <a:prstDash val="sysDot"/>
                  <a:round/>
                  <a:headEnd type="none" w="med" len="med"/>
                  <a:tailEnd type="triangle" w="med" len="med"/>
                </a:ln>
              </p:spPr>
            </p:sp>
            <p:sp>
              <p:nvSpPr>
                <p:cNvPr id="35866" name="直接连接符 273434"/>
                <p:cNvSpPr/>
                <p:nvPr/>
              </p:nvSpPr>
              <p:spPr>
                <a:xfrm>
                  <a:off x="1938" y="1368"/>
                  <a:ext cx="876" cy="312"/>
                </a:xfrm>
                <a:prstGeom prst="line">
                  <a:avLst/>
                </a:prstGeom>
                <a:ln w="9525" cap="flat" cmpd="sng">
                  <a:solidFill>
                    <a:schemeClr val="tx1"/>
                  </a:solidFill>
                  <a:prstDash val="solid"/>
                  <a:round/>
                  <a:headEnd type="none" w="med" len="med"/>
                  <a:tailEnd type="triangle" w="med" len="med"/>
                </a:ln>
              </p:spPr>
            </p:sp>
            <p:sp>
              <p:nvSpPr>
                <p:cNvPr id="35867" name="直接连接符 273435"/>
                <p:cNvSpPr/>
                <p:nvPr/>
              </p:nvSpPr>
              <p:spPr>
                <a:xfrm>
                  <a:off x="2844" y="1710"/>
                  <a:ext cx="396" cy="180"/>
                </a:xfrm>
                <a:prstGeom prst="line">
                  <a:avLst/>
                </a:prstGeom>
                <a:ln w="12700" cap="flat" cmpd="sng">
                  <a:solidFill>
                    <a:srgbClr val="FF00FF"/>
                  </a:solidFill>
                  <a:prstDash val="solid"/>
                  <a:round/>
                  <a:headEnd type="none" w="med" len="med"/>
                  <a:tailEnd type="triangle" w="med" len="med"/>
                </a:ln>
              </p:spPr>
            </p:sp>
          </p:grpSp>
          <p:sp>
            <p:nvSpPr>
              <p:cNvPr id="35868" name="椭圆 273436"/>
              <p:cNvSpPr/>
              <p:nvPr/>
            </p:nvSpPr>
            <p:spPr>
              <a:xfrm>
                <a:off x="1566" y="1644"/>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69" name="椭圆 273437"/>
              <p:cNvSpPr/>
              <p:nvPr/>
            </p:nvSpPr>
            <p:spPr>
              <a:xfrm>
                <a:off x="2076" y="1860"/>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70" name="椭圆 273438"/>
              <p:cNvSpPr/>
              <p:nvPr/>
            </p:nvSpPr>
            <p:spPr>
              <a:xfrm>
                <a:off x="2142" y="1044"/>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5871" name="任意多边形 273439"/>
            <p:cNvSpPr/>
            <p:nvPr/>
          </p:nvSpPr>
          <p:spPr>
            <a:xfrm>
              <a:off x="3765" y="1182"/>
              <a:ext cx="33" cy="96"/>
            </a:xfrm>
            <a:custGeom>
              <a:avLst/>
              <a:gdLst/>
              <a:ahLst/>
              <a:cxnLst>
                <a:cxn ang="0">
                  <a:pos x="15" y="0"/>
                </a:cxn>
                <a:cxn ang="0">
                  <a:pos x="3" y="48"/>
                </a:cxn>
                <a:cxn ang="0">
                  <a:pos x="33" y="96"/>
                </a:cxn>
              </a:cxnLst>
              <a:pathLst>
                <a:path w="33" h="96">
                  <a:moveTo>
                    <a:pt x="15" y="0"/>
                  </a:moveTo>
                  <a:cubicBezTo>
                    <a:pt x="7" y="16"/>
                    <a:pt x="0" y="32"/>
                    <a:pt x="3" y="48"/>
                  </a:cubicBezTo>
                  <a:cubicBezTo>
                    <a:pt x="6" y="64"/>
                    <a:pt x="19" y="80"/>
                    <a:pt x="33" y="96"/>
                  </a:cubicBezTo>
                </a:path>
              </a:pathLst>
            </a:custGeom>
            <a:noFill/>
            <a:ln w="28575" cap="flat" cmpd="sng">
              <a:solidFill>
                <a:srgbClr val="FF00FF"/>
              </a:solidFill>
              <a:prstDash val="solid"/>
              <a:round/>
              <a:headEnd type="none" w="med" len="med"/>
              <a:tailEnd type="none" w="med" len="med"/>
            </a:ln>
          </p:spPr>
          <p:txBody>
            <a:bodyPr/>
            <a:p>
              <a:endParaRPr lang="zh-CN" altLang="en-US"/>
            </a:p>
          </p:txBody>
        </p:sp>
        <p:sp>
          <p:nvSpPr>
            <p:cNvPr id="35872" name="文本框 273440"/>
            <p:cNvSpPr txBox="1"/>
            <p:nvPr/>
          </p:nvSpPr>
          <p:spPr>
            <a:xfrm>
              <a:off x="3522" y="1066"/>
              <a:ext cx="216" cy="288"/>
            </a:xfrm>
            <a:prstGeom prst="rect">
              <a:avLst/>
            </a:prstGeom>
            <a:noFill/>
            <a:ln w="9525">
              <a:noFill/>
            </a:ln>
          </p:spPr>
          <p:txBody>
            <a:bodyPr wrap="none" anchor="t" anchorCtr="0">
              <a:spAutoFit/>
            </a:bodyPr>
            <a:p>
              <a:pPr algn="ctr" eaLnBrk="0" hangingPunct="0"/>
              <a:r>
                <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rPr>
                <a:t></a:t>
              </a:r>
              <a:endPar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endParaRPr>
            </a:p>
          </p:txBody>
        </p:sp>
      </p:grpSp>
      <p:sp>
        <p:nvSpPr>
          <p:cNvPr id="7" name="文本框 6"/>
          <p:cNvSpPr txBox="1"/>
          <p:nvPr/>
        </p:nvSpPr>
        <p:spPr>
          <a:xfrm>
            <a:off x="276860" y="5523230"/>
            <a:ext cx="3985895" cy="953135"/>
          </a:xfrm>
          <a:prstGeom prst="rect">
            <a:avLst/>
          </a:prstGeom>
          <a:noFill/>
          <a:ln w="9525">
            <a:noFill/>
          </a:ln>
        </p:spPr>
        <p:txBody>
          <a:bodyPr wrap="square" anchor="t" anchorCtr="0">
            <a:spAutoFit/>
          </a:bodyPr>
          <a:p>
            <a:pPr eaLnBrk="0" hangingPunct="0"/>
            <a:r>
              <a:rPr lang="zh-CN" dirty="0">
                <a:solidFill>
                  <a:srgbClr val="FF0000"/>
                </a:solidFill>
                <a:latin typeface="Times New Roman" panose="02020603050405020304" pitchFamily="18" charset="0"/>
                <a:ea typeface="宋体" panose="02010600030101010101" pitchFamily="2" charset="-122"/>
              </a:rPr>
              <a:t>对称性分析：</a:t>
            </a:r>
            <a:r>
              <a:rPr lang="zh-CN" dirty="0">
                <a:latin typeface="Times New Roman" panose="02020603050405020304" pitchFamily="18" charset="0"/>
                <a:ea typeface="宋体" panose="02010600030101010101" pitchFamily="2" charset="-122"/>
              </a:rPr>
              <a:t>只有沿</a:t>
            </a:r>
            <a:r>
              <a:rPr lang="en-US" altLang="zh-CN" i="1" dirty="0">
                <a:latin typeface="Times New Roman" panose="02020603050405020304" pitchFamily="18" charset="0"/>
                <a:ea typeface="宋体" panose="02010600030101010101" pitchFamily="2" charset="-122"/>
              </a:rPr>
              <a:t>x</a:t>
            </a:r>
            <a:r>
              <a:rPr lang="zh-CN" altLang="en-US" dirty="0">
                <a:latin typeface="Times New Roman" panose="02020603050405020304" pitchFamily="18" charset="0"/>
                <a:ea typeface="宋体" panose="02010600030101010101" pitchFamily="2" charset="-122"/>
              </a:rPr>
              <a:t>方向的场强分量有贡献！</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840"/>
                                        </p:tgtEl>
                                        <p:attrNameLst>
                                          <p:attrName>style.visibility</p:attrName>
                                        </p:attrNameLst>
                                      </p:cBhvr>
                                      <p:to>
                                        <p:strVal val="visible"/>
                                      </p:to>
                                    </p:set>
                                    <p:animEffect transition="in" filter="blinds(horizontal)">
                                      <p:cBhvr>
                                        <p:cTn id="12" dur="500"/>
                                        <p:tgtEl>
                                          <p:spTgt spid="328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822"/>
                                        </p:tgtEl>
                                        <p:attrNameLst>
                                          <p:attrName>style.visibility</p:attrName>
                                        </p:attrNameLst>
                                      </p:cBhvr>
                                      <p:to>
                                        <p:strVal val="visible"/>
                                      </p:to>
                                    </p:set>
                                    <p:animEffect transition="in" filter="blinds(horizontal)">
                                      <p:cBhvr>
                                        <p:cTn id="17" dur="500"/>
                                        <p:tgtEl>
                                          <p:spTgt spid="328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841"/>
                                        </p:tgtEl>
                                        <p:attrNameLst>
                                          <p:attrName>style.visibility</p:attrName>
                                        </p:attrNameLst>
                                      </p:cBhvr>
                                      <p:to>
                                        <p:strVal val="visible"/>
                                      </p:to>
                                    </p:set>
                                    <p:animEffect transition="in" filter="blinds(horizontal)">
                                      <p:cBhvr>
                                        <p:cTn id="22" dur="500"/>
                                        <p:tgtEl>
                                          <p:spTgt spid="3284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823"/>
                                        </p:tgtEl>
                                        <p:attrNameLst>
                                          <p:attrName>style.visibility</p:attrName>
                                        </p:attrNameLst>
                                      </p:cBhvr>
                                      <p:to>
                                        <p:strVal val="visible"/>
                                      </p:to>
                                    </p:set>
                                    <p:animEffect transition="in" filter="blinds(horizontal)">
                                      <p:cBhvr>
                                        <p:cTn id="27" dur="500"/>
                                        <p:tgtEl>
                                          <p:spTgt spid="328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72387"/>
                                        </p:tgtEl>
                                        <p:attrNameLst>
                                          <p:attrName>style.visibility</p:attrName>
                                        </p:attrNameLst>
                                      </p:cBhvr>
                                      <p:to>
                                        <p:strVal val="visible"/>
                                      </p:to>
                                    </p:set>
                                    <p:animEffect transition="in" filter="slide(fromBottom)">
                                      <p:cBhvr>
                                        <p:cTn id="37" dur="500"/>
                                        <p:tgtEl>
                                          <p:spTgt spid="27238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72419"/>
                                        </p:tgtEl>
                                        <p:attrNameLst>
                                          <p:attrName>style.visibility</p:attrName>
                                        </p:attrNameLst>
                                      </p:cBhvr>
                                      <p:to>
                                        <p:strVal val="visible"/>
                                      </p:to>
                                    </p:set>
                                    <p:animEffect transition="in" filter="slide(fromBottom)">
                                      <p:cBhvr>
                                        <p:cTn id="42" dur="500"/>
                                        <p:tgtEl>
                                          <p:spTgt spid="2724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842"/>
                                        </p:tgtEl>
                                        <p:attrNameLst>
                                          <p:attrName>style.visibility</p:attrName>
                                        </p:attrNameLst>
                                      </p:cBhvr>
                                      <p:to>
                                        <p:strVal val="visible"/>
                                      </p:to>
                                    </p:set>
                                    <p:animEffect transition="in" filter="blinds(horizontal)">
                                      <p:cBhvr>
                                        <p:cTn id="47" dur="500"/>
                                        <p:tgtEl>
                                          <p:spTgt spid="3284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813"/>
                                        </p:tgtEl>
                                        <p:attrNameLst>
                                          <p:attrName>style.visibility</p:attrName>
                                        </p:attrNameLst>
                                      </p:cBhvr>
                                      <p:to>
                                        <p:strVal val="visible"/>
                                      </p:to>
                                    </p:set>
                                    <p:animEffect transition="in" filter="blinds(horizontal)">
                                      <p:cBhvr>
                                        <p:cTn id="52" dur="500"/>
                                        <p:tgtEl>
                                          <p:spTgt spid="328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2420"/>
                                        </p:tgtEl>
                                        <p:attrNameLst>
                                          <p:attrName>style.visibility</p:attrName>
                                        </p:attrNameLst>
                                      </p:cBhvr>
                                      <p:to>
                                        <p:strVal val="visible"/>
                                      </p:to>
                                    </p:set>
                                    <p:animEffect transition="in" filter="wipe(left)">
                                      <p:cBhvr>
                                        <p:cTn id="57" dur="500"/>
                                        <p:tgtEl>
                                          <p:spTgt spid="27242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2824"/>
                                        </p:tgtEl>
                                        <p:attrNameLst>
                                          <p:attrName>style.visibility</p:attrName>
                                        </p:attrNameLst>
                                      </p:cBhvr>
                                      <p:to>
                                        <p:strVal val="visible"/>
                                      </p:to>
                                    </p:set>
                                    <p:animEffect transition="in" filter="blinds(horizontal)">
                                      <p:cBhvr>
                                        <p:cTn id="62" dur="500"/>
                                        <p:tgtEl>
                                          <p:spTgt spid="328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2825"/>
                                        </p:tgtEl>
                                        <p:attrNameLst>
                                          <p:attrName>style.visibility</p:attrName>
                                        </p:attrNameLst>
                                      </p:cBhvr>
                                      <p:to>
                                        <p:strVal val="visible"/>
                                      </p:to>
                                    </p:set>
                                    <p:animEffect transition="in" filter="blinds(horizontal)">
                                      <p:cBhvr>
                                        <p:cTn id="67" dur="500"/>
                                        <p:tgtEl>
                                          <p:spTgt spid="3282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814"/>
                                        </p:tgtEl>
                                        <p:attrNameLst>
                                          <p:attrName>style.visibility</p:attrName>
                                        </p:attrNameLst>
                                      </p:cBhvr>
                                      <p:to>
                                        <p:strVal val="visible"/>
                                      </p:to>
                                    </p:set>
                                    <p:animEffect transition="in" filter="blinds(horizontal)">
                                      <p:cBhvr>
                                        <p:cTn id="72" dur="500"/>
                                        <p:tgtEl>
                                          <p:spTgt spid="32814"/>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fltVal val="0.000000"/>
                                          </p:val>
                                        </p:tav>
                                        <p:tav tm="100000">
                                          <p:val>
                                            <p:strVal val="#ppt_w"/>
                                          </p:val>
                                        </p:tav>
                                      </p:tavLst>
                                    </p:anim>
                                    <p:anim calcmode="lin" valueType="num">
                                      <p:cBhvr>
                                        <p:cTn id="78" dur="500" fill="hold"/>
                                        <p:tgtEl>
                                          <p:spTgt spid="6"/>
                                        </p:tgtEl>
                                        <p:attrNameLst>
                                          <p:attrName>ppt_h</p:attrName>
                                        </p:attrNameLst>
                                      </p:cBhvr>
                                      <p:tavLst>
                                        <p:tav tm="0">
                                          <p:val>
                                            <p:fltVal val="0.00000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slide(fromBottom)">
                                      <p:cBhvr>
                                        <p:cTn id="8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P spid="32822" grpId="0"/>
      <p:bldP spid="32823" grpId="0"/>
      <p:bldP spid="32824" grpId="0" bldLvl="0" animBg="1"/>
      <p:bldP spid="32825" grpId="0"/>
      <p:bldP spid="32840" grpId="0" bldLvl="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矩形 273409"/>
          <p:cNvSpPr/>
          <p:nvPr/>
        </p:nvSpPr>
        <p:spPr>
          <a:xfrm>
            <a:off x="215900" y="146050"/>
            <a:ext cx="8077200" cy="946150"/>
          </a:xfrm>
          <a:prstGeom prst="rect">
            <a:avLst/>
          </a:prstGeom>
          <a:noFill/>
          <a:ln w="9525">
            <a:noFill/>
          </a:ln>
        </p:spPr>
        <p:txBody>
          <a:bodyPr lIns="92075" tIns="46038" rIns="92075" bIns="46038" anchor="t" anchorCtr="0">
            <a:spAutoFit/>
          </a:bodyPr>
          <a:p>
            <a:pPr eaLnBrk="0" hangingPunct="0">
              <a:spcBef>
                <a:spcPct val="2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a:t>
            </a:r>
            <a:r>
              <a:rPr lang="en-US" altLang="zh-CN" i="1" dirty="0" err="1">
                <a:latin typeface="Times New Roman" panose="02020603050405020304" pitchFamily="18" charset="0"/>
                <a:ea typeface="宋体" panose="02010600030101010101" pitchFamily="2" charset="-122"/>
              </a:rPr>
              <a:t>dq</a:t>
            </a:r>
            <a:r>
              <a:rPr lang="zh-CN" altLang="en-US" dirty="0">
                <a:latin typeface="Times New Roman" panose="02020603050405020304" pitchFamily="18" charset="0"/>
                <a:ea typeface="宋体" panose="02010600030101010101" pitchFamily="2" charset="-122"/>
              </a:rPr>
              <a:t>位置发生变化时，它所激发的电场矢量构成了一个圆锥面。</a:t>
            </a:r>
            <a:endParaRPr lang="zh-CN" altLang="en-US" dirty="0">
              <a:latin typeface="Times New Roman" panose="02020603050405020304" pitchFamily="18" charset="0"/>
              <a:ea typeface="宋体" panose="02010600030101010101" pitchFamily="2" charset="-122"/>
            </a:endParaRPr>
          </a:p>
        </p:txBody>
      </p:sp>
      <p:grpSp>
        <p:nvGrpSpPr>
          <p:cNvPr id="2" name="组合 273410"/>
          <p:cNvGrpSpPr/>
          <p:nvPr/>
        </p:nvGrpSpPr>
        <p:grpSpPr>
          <a:xfrm>
            <a:off x="3868738" y="992188"/>
            <a:ext cx="4860925" cy="1997075"/>
            <a:chOff x="2437" y="625"/>
            <a:chExt cx="3062" cy="1258"/>
          </a:xfrm>
        </p:grpSpPr>
        <p:grpSp>
          <p:nvGrpSpPr>
            <p:cNvPr id="35843" name="组合 273411"/>
            <p:cNvGrpSpPr/>
            <p:nvPr/>
          </p:nvGrpSpPr>
          <p:grpSpPr>
            <a:xfrm>
              <a:off x="2437" y="625"/>
              <a:ext cx="3062" cy="1258"/>
              <a:chOff x="1351" y="763"/>
              <a:chExt cx="3062" cy="1258"/>
            </a:xfrm>
          </p:grpSpPr>
          <p:grpSp>
            <p:nvGrpSpPr>
              <p:cNvPr id="35844" name="组合 273412"/>
              <p:cNvGrpSpPr/>
              <p:nvPr/>
            </p:nvGrpSpPr>
            <p:grpSpPr>
              <a:xfrm>
                <a:off x="1351" y="763"/>
                <a:ext cx="3062" cy="1258"/>
                <a:chOff x="1117" y="1033"/>
                <a:chExt cx="3062" cy="1258"/>
              </a:xfrm>
            </p:grpSpPr>
            <p:grpSp>
              <p:nvGrpSpPr>
                <p:cNvPr id="35845" name="组合 273413"/>
                <p:cNvGrpSpPr/>
                <p:nvPr/>
              </p:nvGrpSpPr>
              <p:grpSpPr>
                <a:xfrm>
                  <a:off x="1299" y="1096"/>
                  <a:ext cx="724" cy="1195"/>
                  <a:chOff x="2341" y="1281"/>
                  <a:chExt cx="794" cy="1134"/>
                </a:xfrm>
              </p:grpSpPr>
              <p:sp>
                <p:nvSpPr>
                  <p:cNvPr id="35846" name="椭圆 273414"/>
                  <p:cNvSpPr/>
                  <p:nvPr/>
                </p:nvSpPr>
                <p:spPr>
                  <a:xfrm>
                    <a:off x="2341" y="1281"/>
                    <a:ext cx="794" cy="1134"/>
                  </a:xfrm>
                  <a:prstGeom prst="ellipse">
                    <a:avLst/>
                  </a:prstGeom>
                  <a:solidFill>
                    <a:srgbClr val="00FF00"/>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47" name="椭圆 273415"/>
                  <p:cNvSpPr/>
                  <p:nvPr/>
                </p:nvSpPr>
                <p:spPr>
                  <a:xfrm>
                    <a:off x="2398" y="1338"/>
                    <a:ext cx="694" cy="1030"/>
                  </a:xfrm>
                  <a:prstGeom prst="ellipse">
                    <a:avLst/>
                  </a:prstGeom>
                  <a:solidFill>
                    <a:srgbClr val="FFFFFF"/>
                  </a:solidFill>
                  <a:ln w="12700" cap="flat" cmpd="sng">
                    <a:solidFill>
                      <a:srgbClr val="0000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5848" name="直接连接符 273416"/>
                <p:cNvSpPr/>
                <p:nvPr/>
              </p:nvSpPr>
              <p:spPr>
                <a:xfrm>
                  <a:off x="1364" y="1692"/>
                  <a:ext cx="2642" cy="0"/>
                </a:xfrm>
                <a:prstGeom prst="line">
                  <a:avLst/>
                </a:prstGeom>
                <a:ln w="9525" cap="flat" cmpd="sng">
                  <a:solidFill>
                    <a:schemeClr val="tx1"/>
                  </a:solidFill>
                  <a:prstDash val="solid"/>
                  <a:round/>
                  <a:headEnd type="none" w="med" len="med"/>
                  <a:tailEnd type="triangle" w="med" len="med"/>
                </a:ln>
              </p:spPr>
            </p:sp>
            <p:sp>
              <p:nvSpPr>
                <p:cNvPr id="35849" name="直接连接符 273417"/>
                <p:cNvSpPr/>
                <p:nvPr/>
              </p:nvSpPr>
              <p:spPr>
                <a:xfrm>
                  <a:off x="1117" y="1692"/>
                  <a:ext cx="161" cy="0"/>
                </a:xfrm>
                <a:prstGeom prst="line">
                  <a:avLst/>
                </a:prstGeom>
                <a:ln w="9525" cap="flat" cmpd="sng">
                  <a:solidFill>
                    <a:schemeClr val="tx1"/>
                  </a:solidFill>
                  <a:prstDash val="solid"/>
                  <a:round/>
                  <a:headEnd type="none" w="med" len="med"/>
                  <a:tailEnd type="none" w="med" len="med"/>
                </a:ln>
              </p:spPr>
            </p:sp>
            <p:sp>
              <p:nvSpPr>
                <p:cNvPr id="35850" name="任意多边形 273418"/>
                <p:cNvSpPr/>
                <p:nvPr/>
              </p:nvSpPr>
              <p:spPr>
                <a:xfrm>
                  <a:off x="1398" y="1198"/>
                  <a:ext cx="115" cy="113"/>
                </a:xfrm>
                <a:custGeom>
                  <a:avLst/>
                  <a:gdLst/>
                  <a:ahLst/>
                  <a:cxnLst>
                    <a:cxn ang="0">
                      <a:pos x="57" y="0"/>
                    </a:cxn>
                    <a:cxn ang="0">
                      <a:pos x="115" y="28"/>
                    </a:cxn>
                    <a:cxn ang="0">
                      <a:pos x="57" y="113"/>
                    </a:cxn>
                    <a:cxn ang="0">
                      <a:pos x="0" y="85"/>
                    </a:cxn>
                    <a:cxn ang="0">
                      <a:pos x="57" y="0"/>
                    </a:cxn>
                  </a:cxnLst>
                  <a:pathLst>
                    <a:path w="113" h="113">
                      <a:moveTo>
                        <a:pt x="56" y="0"/>
                      </a:moveTo>
                      <a:lnTo>
                        <a:pt x="113" y="28"/>
                      </a:lnTo>
                      <a:lnTo>
                        <a:pt x="56" y="113"/>
                      </a:lnTo>
                      <a:lnTo>
                        <a:pt x="0" y="85"/>
                      </a:lnTo>
                      <a:lnTo>
                        <a:pt x="56" y="0"/>
                      </a:lnTo>
                      <a:close/>
                    </a:path>
                  </a:pathLst>
                </a:custGeom>
                <a:solidFill>
                  <a:srgbClr val="FF00FF"/>
                </a:solidFill>
                <a:ln w="9525" cap="flat" cmpd="sng">
                  <a:solidFill>
                    <a:schemeClr val="tx1"/>
                  </a:solidFill>
                  <a:prstDash val="solid"/>
                  <a:round/>
                  <a:headEnd type="none" w="med" len="med"/>
                  <a:tailEnd type="none" w="med" len="med"/>
                </a:ln>
              </p:spPr>
              <p:txBody>
                <a:bodyPr/>
                <a:p>
                  <a:endParaRPr lang="zh-CN" altLang="en-US"/>
                </a:p>
              </p:txBody>
            </p:sp>
            <p:sp>
              <p:nvSpPr>
                <p:cNvPr id="35851" name="直接连接符 273419"/>
                <p:cNvSpPr/>
                <p:nvPr/>
              </p:nvSpPr>
              <p:spPr>
                <a:xfrm flipH="1" flipV="1">
                  <a:off x="1495" y="1275"/>
                  <a:ext cx="168" cy="417"/>
                </a:xfrm>
                <a:prstGeom prst="line">
                  <a:avLst/>
                </a:prstGeom>
                <a:ln w="28575" cap="flat" cmpd="sng">
                  <a:solidFill>
                    <a:srgbClr val="0000FF"/>
                  </a:solidFill>
                  <a:prstDash val="solid"/>
                  <a:round/>
                  <a:headEnd type="none" w="med" len="med"/>
                  <a:tailEnd type="triangle" w="med" len="med"/>
                </a:ln>
              </p:spPr>
            </p:sp>
            <p:sp>
              <p:nvSpPr>
                <p:cNvPr id="35852" name="文本框 273420"/>
                <p:cNvSpPr txBox="1"/>
                <p:nvPr/>
              </p:nvSpPr>
              <p:spPr>
                <a:xfrm>
                  <a:off x="3967" y="1555"/>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sp>
              <p:nvSpPr>
                <p:cNvPr id="35853" name="文本框 273421"/>
                <p:cNvSpPr txBox="1"/>
                <p:nvPr/>
              </p:nvSpPr>
              <p:spPr>
                <a:xfrm>
                  <a:off x="1359" y="1399"/>
                  <a:ext cx="244"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5854" name="文本框 273422"/>
                <p:cNvSpPr txBox="1"/>
                <p:nvPr/>
              </p:nvSpPr>
              <p:spPr>
                <a:xfrm>
                  <a:off x="1501" y="1657"/>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35855" name="椭圆 273423"/>
                <p:cNvSpPr/>
                <p:nvPr/>
              </p:nvSpPr>
              <p:spPr>
                <a:xfrm>
                  <a:off x="1631" y="1667"/>
                  <a:ext cx="60" cy="60"/>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56" name="直接连接符 273424"/>
                <p:cNvSpPr/>
                <p:nvPr/>
              </p:nvSpPr>
              <p:spPr>
                <a:xfrm>
                  <a:off x="1475" y="1259"/>
                  <a:ext cx="1338" cy="432"/>
                </a:xfrm>
                <a:prstGeom prst="line">
                  <a:avLst/>
                </a:prstGeom>
                <a:ln w="28575" cap="flat" cmpd="sng">
                  <a:solidFill>
                    <a:schemeClr val="tx1"/>
                  </a:solidFill>
                  <a:prstDash val="solid"/>
                  <a:round/>
                  <a:headEnd type="none" w="med" len="med"/>
                  <a:tailEnd type="triangle" w="med" len="med"/>
                </a:ln>
              </p:spPr>
            </p:sp>
            <p:sp>
              <p:nvSpPr>
                <p:cNvPr id="35857" name="直接连接符 273425"/>
                <p:cNvSpPr/>
                <p:nvPr/>
              </p:nvSpPr>
              <p:spPr>
                <a:xfrm>
                  <a:off x="2837" y="1703"/>
                  <a:ext cx="644" cy="197"/>
                </a:xfrm>
                <a:prstGeom prst="line">
                  <a:avLst/>
                </a:prstGeom>
                <a:ln w="28575" cap="flat" cmpd="sng">
                  <a:solidFill>
                    <a:srgbClr val="FF00FF"/>
                  </a:solidFill>
                  <a:prstDash val="sysDot"/>
                  <a:round/>
                  <a:headEnd type="none" w="med" len="med"/>
                  <a:tailEnd type="triangle" w="med" len="med"/>
                </a:ln>
              </p:spPr>
            </p:sp>
            <p:sp>
              <p:nvSpPr>
                <p:cNvPr id="35858" name="椭圆 273426"/>
                <p:cNvSpPr/>
                <p:nvPr/>
              </p:nvSpPr>
              <p:spPr>
                <a:xfrm>
                  <a:off x="2801" y="1661"/>
                  <a:ext cx="60" cy="60"/>
                </a:xfrm>
                <a:prstGeom prst="ellipse">
                  <a:avLst/>
                </a:prstGeom>
                <a:solidFill>
                  <a:schemeClr val="bg1"/>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59" name="矩形 273427"/>
                <p:cNvSpPr/>
                <p:nvPr/>
              </p:nvSpPr>
              <p:spPr>
                <a:xfrm>
                  <a:off x="1165" y="1033"/>
                  <a:ext cx="276" cy="288"/>
                </a:xfrm>
                <a:prstGeom prst="rect">
                  <a:avLst/>
                </a:prstGeom>
                <a:noFill/>
                <a:ln w="9525">
                  <a:noFill/>
                </a:ln>
              </p:spPr>
              <p:txBody>
                <a:bodyPr wrap="none" anchor="t" anchorCtr="0">
                  <a:spAutoFit/>
                </a:bodyPr>
                <a:p>
                  <a:pPr algn="ctr" eaLnBrk="0" hangingPunct="0"/>
                  <a:r>
                    <a:rPr lang="en-US" altLang="zh-CN" sz="2400">
                      <a:latin typeface="Times New Roman" panose="02020603050405020304" pitchFamily="18" charset="0"/>
                      <a:ea typeface="宋体" panose="02010600030101010101" pitchFamily="2" charset="-122"/>
                    </a:rPr>
                    <a:t>d</a:t>
                  </a:r>
                  <a:r>
                    <a:rPr lang="en-US" altLang="zh-CN" sz="2400" i="1">
                      <a:latin typeface="Times New Roman" panose="02020603050405020304" pitchFamily="18" charset="0"/>
                      <a:ea typeface="宋体" panose="02010600030101010101" pitchFamily="2" charset="-122"/>
                    </a:rPr>
                    <a:t>l</a:t>
                  </a:r>
                  <a:endParaRPr lang="en-US" altLang="zh-CN" sz="2400" i="1">
                    <a:latin typeface="Times New Roman" panose="02020603050405020304" pitchFamily="18" charset="0"/>
                    <a:ea typeface="宋体" panose="02010600030101010101" pitchFamily="2" charset="-122"/>
                  </a:endParaRPr>
                </a:p>
              </p:txBody>
            </p:sp>
            <p:sp>
              <p:nvSpPr>
                <p:cNvPr id="35860" name="文本框 273428"/>
                <p:cNvSpPr txBox="1"/>
                <p:nvPr/>
              </p:nvSpPr>
              <p:spPr>
                <a:xfrm>
                  <a:off x="2154" y="1261"/>
                  <a:ext cx="191"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5861" name="直接连接符 273429"/>
                <p:cNvSpPr/>
                <p:nvPr/>
              </p:nvSpPr>
              <p:spPr>
                <a:xfrm flipV="1">
                  <a:off x="1872" y="1710"/>
                  <a:ext cx="931" cy="468"/>
                </a:xfrm>
                <a:prstGeom prst="line">
                  <a:avLst/>
                </a:prstGeom>
                <a:ln w="9525" cap="flat" cmpd="sng">
                  <a:solidFill>
                    <a:schemeClr val="tx1"/>
                  </a:solidFill>
                  <a:prstDash val="solid"/>
                  <a:round/>
                  <a:headEnd type="none" w="med" len="med"/>
                  <a:tailEnd type="triangle" w="med" len="med"/>
                </a:ln>
              </p:spPr>
            </p:sp>
            <p:sp>
              <p:nvSpPr>
                <p:cNvPr id="35862" name="椭圆 273430"/>
                <p:cNvSpPr/>
                <p:nvPr/>
              </p:nvSpPr>
              <p:spPr>
                <a:xfrm>
                  <a:off x="3216" y="1392"/>
                  <a:ext cx="270" cy="648"/>
                </a:xfrm>
                <a:prstGeom prst="ellipse">
                  <a:avLst/>
                </a:prstGeom>
                <a:noFill/>
                <a:ln w="28575" cap="flat" cmpd="sng">
                  <a:solidFill>
                    <a:srgbClr val="0000FF"/>
                  </a:solidFill>
                  <a:prstDash val="sysDot"/>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63" name="直接连接符 273431"/>
                <p:cNvSpPr/>
                <p:nvPr/>
              </p:nvSpPr>
              <p:spPr>
                <a:xfrm flipV="1">
                  <a:off x="2844" y="1436"/>
                  <a:ext cx="456" cy="238"/>
                </a:xfrm>
                <a:prstGeom prst="line">
                  <a:avLst/>
                </a:prstGeom>
                <a:ln w="9525" cap="flat" cmpd="sng">
                  <a:solidFill>
                    <a:srgbClr val="FF00FF"/>
                  </a:solidFill>
                  <a:prstDash val="solid"/>
                  <a:round/>
                  <a:headEnd type="none" w="med" len="med"/>
                  <a:tailEnd type="triangle" w="med" len="med"/>
                </a:ln>
              </p:spPr>
            </p:sp>
            <p:sp>
              <p:nvSpPr>
                <p:cNvPr id="35864" name="直接连接符 273432"/>
                <p:cNvSpPr/>
                <p:nvPr/>
              </p:nvSpPr>
              <p:spPr>
                <a:xfrm flipV="1">
                  <a:off x="1338" y="1698"/>
                  <a:ext cx="1476" cy="252"/>
                </a:xfrm>
                <a:prstGeom prst="line">
                  <a:avLst/>
                </a:prstGeom>
                <a:ln w="9525" cap="flat" cmpd="sng">
                  <a:solidFill>
                    <a:schemeClr val="tx1"/>
                  </a:solidFill>
                  <a:prstDash val="solid"/>
                  <a:round/>
                  <a:headEnd type="none" w="med" len="med"/>
                  <a:tailEnd type="triangle" w="med" len="med"/>
                </a:ln>
              </p:spPr>
            </p:sp>
            <p:sp>
              <p:nvSpPr>
                <p:cNvPr id="35865" name="直接连接符 273433"/>
                <p:cNvSpPr/>
                <p:nvPr/>
              </p:nvSpPr>
              <p:spPr>
                <a:xfrm flipV="1">
                  <a:off x="2844" y="1596"/>
                  <a:ext cx="642" cy="96"/>
                </a:xfrm>
                <a:prstGeom prst="line">
                  <a:avLst/>
                </a:prstGeom>
                <a:ln w="28575" cap="flat" cmpd="sng">
                  <a:solidFill>
                    <a:srgbClr val="FF00FF"/>
                  </a:solidFill>
                  <a:prstDash val="sysDot"/>
                  <a:round/>
                  <a:headEnd type="none" w="med" len="med"/>
                  <a:tailEnd type="triangle" w="med" len="med"/>
                </a:ln>
              </p:spPr>
            </p:sp>
            <p:sp>
              <p:nvSpPr>
                <p:cNvPr id="35866" name="直接连接符 273434"/>
                <p:cNvSpPr/>
                <p:nvPr/>
              </p:nvSpPr>
              <p:spPr>
                <a:xfrm>
                  <a:off x="1938" y="1368"/>
                  <a:ext cx="876" cy="312"/>
                </a:xfrm>
                <a:prstGeom prst="line">
                  <a:avLst/>
                </a:prstGeom>
                <a:ln w="9525" cap="flat" cmpd="sng">
                  <a:solidFill>
                    <a:schemeClr val="tx1"/>
                  </a:solidFill>
                  <a:prstDash val="solid"/>
                  <a:round/>
                  <a:headEnd type="none" w="med" len="med"/>
                  <a:tailEnd type="triangle" w="med" len="med"/>
                </a:ln>
              </p:spPr>
            </p:sp>
            <p:sp>
              <p:nvSpPr>
                <p:cNvPr id="35867" name="直接连接符 273435"/>
                <p:cNvSpPr/>
                <p:nvPr/>
              </p:nvSpPr>
              <p:spPr>
                <a:xfrm>
                  <a:off x="2844" y="1710"/>
                  <a:ext cx="396" cy="180"/>
                </a:xfrm>
                <a:prstGeom prst="line">
                  <a:avLst/>
                </a:prstGeom>
                <a:ln w="12700" cap="flat" cmpd="sng">
                  <a:solidFill>
                    <a:srgbClr val="FF00FF"/>
                  </a:solidFill>
                  <a:prstDash val="solid"/>
                  <a:round/>
                  <a:headEnd type="none" w="med" len="med"/>
                  <a:tailEnd type="triangle" w="med" len="med"/>
                </a:ln>
              </p:spPr>
            </p:sp>
          </p:grpSp>
          <p:sp>
            <p:nvSpPr>
              <p:cNvPr id="35868" name="椭圆 273436"/>
              <p:cNvSpPr/>
              <p:nvPr/>
            </p:nvSpPr>
            <p:spPr>
              <a:xfrm>
                <a:off x="1566" y="1644"/>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69" name="椭圆 273437"/>
              <p:cNvSpPr/>
              <p:nvPr/>
            </p:nvSpPr>
            <p:spPr>
              <a:xfrm>
                <a:off x="2076" y="1860"/>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5870" name="椭圆 273438"/>
              <p:cNvSpPr/>
              <p:nvPr/>
            </p:nvSpPr>
            <p:spPr>
              <a:xfrm>
                <a:off x="2142" y="1044"/>
                <a:ext cx="56" cy="56"/>
              </a:xfrm>
              <a:prstGeom prst="ellipse">
                <a:avLst/>
              </a:prstGeom>
              <a:solidFill>
                <a:srgbClr val="FFFFFF"/>
              </a:solidFill>
              <a:ln w="9525"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35871" name="任意多边形 273439"/>
            <p:cNvSpPr/>
            <p:nvPr/>
          </p:nvSpPr>
          <p:spPr>
            <a:xfrm>
              <a:off x="3765" y="1182"/>
              <a:ext cx="33" cy="96"/>
            </a:xfrm>
            <a:custGeom>
              <a:avLst/>
              <a:gdLst/>
              <a:ahLst/>
              <a:cxnLst>
                <a:cxn ang="0">
                  <a:pos x="15" y="0"/>
                </a:cxn>
                <a:cxn ang="0">
                  <a:pos x="3" y="48"/>
                </a:cxn>
                <a:cxn ang="0">
                  <a:pos x="33" y="96"/>
                </a:cxn>
              </a:cxnLst>
              <a:pathLst>
                <a:path w="33" h="96">
                  <a:moveTo>
                    <a:pt x="15" y="0"/>
                  </a:moveTo>
                  <a:cubicBezTo>
                    <a:pt x="7" y="16"/>
                    <a:pt x="0" y="32"/>
                    <a:pt x="3" y="48"/>
                  </a:cubicBezTo>
                  <a:cubicBezTo>
                    <a:pt x="6" y="64"/>
                    <a:pt x="19" y="80"/>
                    <a:pt x="33" y="96"/>
                  </a:cubicBezTo>
                </a:path>
              </a:pathLst>
            </a:custGeom>
            <a:noFill/>
            <a:ln w="28575" cap="flat" cmpd="sng">
              <a:solidFill>
                <a:srgbClr val="FF00FF"/>
              </a:solidFill>
              <a:prstDash val="solid"/>
              <a:round/>
              <a:headEnd type="none" w="med" len="med"/>
              <a:tailEnd type="none" w="med" len="med"/>
            </a:ln>
          </p:spPr>
          <p:txBody>
            <a:bodyPr/>
            <a:p>
              <a:endParaRPr lang="zh-CN" altLang="en-US"/>
            </a:p>
          </p:txBody>
        </p:sp>
        <p:sp>
          <p:nvSpPr>
            <p:cNvPr id="35872" name="文本框 273440"/>
            <p:cNvSpPr txBox="1"/>
            <p:nvPr/>
          </p:nvSpPr>
          <p:spPr>
            <a:xfrm>
              <a:off x="3522" y="1066"/>
              <a:ext cx="216" cy="288"/>
            </a:xfrm>
            <a:prstGeom prst="rect">
              <a:avLst/>
            </a:prstGeom>
            <a:noFill/>
            <a:ln w="9525">
              <a:noFill/>
            </a:ln>
          </p:spPr>
          <p:txBody>
            <a:bodyPr wrap="none" anchor="t" anchorCtr="0">
              <a:spAutoFit/>
            </a:bodyPr>
            <a:p>
              <a:pPr algn="ctr" eaLnBrk="0" hangingPunct="0"/>
              <a:r>
                <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rPr>
                <a:t></a:t>
              </a:r>
              <a:endParaRPr lang="en-US" altLang="zh-CN" sz="2400">
                <a:solidFill>
                  <a:srgbClr val="FF00FF"/>
                </a:solidFill>
                <a:latin typeface="Symbol" panose="05050102010706020507" pitchFamily="18" charset="2"/>
                <a:ea typeface="宋体" panose="02010600030101010101" pitchFamily="2" charset="-122"/>
                <a:sym typeface="Symbol" panose="05050102010706020507" pitchFamily="18" charset="2"/>
              </a:endParaRPr>
            </a:p>
          </p:txBody>
        </p:sp>
      </p:grpSp>
      <p:sp>
        <p:nvSpPr>
          <p:cNvPr id="273442" name="矩形 273441"/>
          <p:cNvSpPr/>
          <p:nvPr/>
        </p:nvSpPr>
        <p:spPr>
          <a:xfrm>
            <a:off x="547688" y="1627188"/>
            <a:ext cx="3043237" cy="522287"/>
          </a:xfrm>
          <a:prstGeom prst="rect">
            <a:avLst/>
          </a:prstGeom>
          <a:noFill/>
          <a:ln w="9525">
            <a:noFill/>
          </a:ln>
        </p:spPr>
        <p:txBody>
          <a:bodyPr wrap="none" lIns="92075" tIns="46038" rIns="92075" bIns="46038" anchor="t" anchorCtr="0">
            <a:spAutoFit/>
          </a:bodyPr>
          <a:p>
            <a:pPr eaLnBrk="0" hangingPunct="0"/>
            <a:r>
              <a:rPr lang="zh-CN" altLang="en-US" dirty="0">
                <a:latin typeface="Bookman Old Style" panose="02050604050505020204" pitchFamily="18" charset="0"/>
                <a:ea typeface="宋体" panose="02010600030101010101" pitchFamily="2" charset="-122"/>
              </a:rPr>
              <a:t>对称性分析可得：</a:t>
            </a:r>
            <a:endParaRPr lang="zh-CN" altLang="en-US" dirty="0">
              <a:latin typeface="Bookman Old Style" panose="02050604050505020204" pitchFamily="18" charset="0"/>
              <a:ea typeface="宋体" panose="02010600030101010101" pitchFamily="2" charset="-122"/>
            </a:endParaRPr>
          </a:p>
        </p:txBody>
      </p:sp>
      <p:graphicFrame>
        <p:nvGraphicFramePr>
          <p:cNvPr id="273443" name="对象 273442"/>
          <p:cNvGraphicFramePr/>
          <p:nvPr/>
        </p:nvGraphicFramePr>
        <p:xfrm>
          <a:off x="1108075" y="2278063"/>
          <a:ext cx="1565275" cy="584200"/>
        </p:xfrm>
        <a:graphic>
          <a:graphicData uri="http://schemas.openxmlformats.org/presentationml/2006/ole">
            <mc:AlternateContent xmlns:mc="http://schemas.openxmlformats.org/markup-compatibility/2006">
              <mc:Choice xmlns:v="urn:schemas-microsoft-com:vml" Requires="v">
                <p:oleObj spid="_x0000_s3197" name="" r:id="rId1" imgW="789305" imgH="241935" progId="Equation.3">
                  <p:embed/>
                </p:oleObj>
              </mc:Choice>
              <mc:Fallback>
                <p:oleObj name="" r:id="rId1" imgW="789305" imgH="241935" progId="Equation.3">
                  <p:embed/>
                  <p:pic>
                    <p:nvPicPr>
                      <p:cNvPr id="0" name="图片 3196"/>
                      <p:cNvPicPr/>
                      <p:nvPr/>
                    </p:nvPicPr>
                    <p:blipFill>
                      <a:blip r:embed="rId2"/>
                      <a:stretch>
                        <a:fillRect/>
                      </a:stretch>
                    </p:blipFill>
                    <p:spPr>
                      <a:xfrm>
                        <a:off x="1108075" y="2278063"/>
                        <a:ext cx="1565275" cy="584200"/>
                      </a:xfrm>
                      <a:prstGeom prst="rect">
                        <a:avLst/>
                      </a:prstGeom>
                      <a:noFill/>
                      <a:ln w="38100">
                        <a:noFill/>
                        <a:miter/>
                      </a:ln>
                    </p:spPr>
                  </p:pic>
                </p:oleObj>
              </mc:Fallback>
            </mc:AlternateContent>
          </a:graphicData>
        </a:graphic>
      </p:graphicFrame>
      <p:graphicFrame>
        <p:nvGraphicFramePr>
          <p:cNvPr id="273444" name="对象 273443"/>
          <p:cNvGraphicFramePr/>
          <p:nvPr/>
        </p:nvGraphicFramePr>
        <p:xfrm>
          <a:off x="896938" y="3316288"/>
          <a:ext cx="1497012" cy="636587"/>
        </p:xfrm>
        <a:graphic>
          <a:graphicData uri="http://schemas.openxmlformats.org/presentationml/2006/ole">
            <mc:AlternateContent xmlns:mc="http://schemas.openxmlformats.org/markup-compatibility/2006">
              <mc:Choice xmlns:v="urn:schemas-microsoft-com:vml" Requires="v">
                <p:oleObj spid="_x0000_s3198" name="" r:id="rId3" imgW="712470" imgH="305435" progId="Equation.3">
                  <p:embed/>
                </p:oleObj>
              </mc:Choice>
              <mc:Fallback>
                <p:oleObj name="" r:id="rId3" imgW="712470" imgH="305435" progId="Equation.3">
                  <p:embed/>
                  <p:pic>
                    <p:nvPicPr>
                      <p:cNvPr id="0" name="图片 3197"/>
                      <p:cNvPicPr/>
                      <p:nvPr/>
                    </p:nvPicPr>
                    <p:blipFill>
                      <a:blip r:embed="rId4"/>
                      <a:stretch>
                        <a:fillRect/>
                      </a:stretch>
                    </p:blipFill>
                    <p:spPr>
                      <a:xfrm>
                        <a:off x="896938" y="3316288"/>
                        <a:ext cx="1497012" cy="636587"/>
                      </a:xfrm>
                      <a:prstGeom prst="rect">
                        <a:avLst/>
                      </a:prstGeom>
                      <a:noFill/>
                      <a:ln w="38100">
                        <a:noFill/>
                        <a:miter/>
                      </a:ln>
                    </p:spPr>
                  </p:pic>
                </p:oleObj>
              </mc:Fallback>
            </mc:AlternateContent>
          </a:graphicData>
        </a:graphic>
      </p:graphicFrame>
      <p:graphicFrame>
        <p:nvGraphicFramePr>
          <p:cNvPr id="273445" name="对象 273444"/>
          <p:cNvGraphicFramePr/>
          <p:nvPr/>
        </p:nvGraphicFramePr>
        <p:xfrm>
          <a:off x="2370138" y="3200400"/>
          <a:ext cx="4159250" cy="941388"/>
        </p:xfrm>
        <a:graphic>
          <a:graphicData uri="http://schemas.openxmlformats.org/presentationml/2006/ole">
            <mc:AlternateContent xmlns:mc="http://schemas.openxmlformats.org/markup-compatibility/2006">
              <mc:Choice xmlns:v="urn:schemas-microsoft-com:vml" Requires="v">
                <p:oleObj spid="_x0000_s3199" name="" r:id="rId5" imgW="1891665" imgH="431800" progId="Equation.3">
                  <p:embed/>
                </p:oleObj>
              </mc:Choice>
              <mc:Fallback>
                <p:oleObj name="" r:id="rId5" imgW="1891665" imgH="431800" progId="Equation.3">
                  <p:embed/>
                  <p:pic>
                    <p:nvPicPr>
                      <p:cNvPr id="0" name="图片 3198"/>
                      <p:cNvPicPr/>
                      <p:nvPr/>
                    </p:nvPicPr>
                    <p:blipFill>
                      <a:blip r:embed="rId6"/>
                      <a:stretch>
                        <a:fillRect/>
                      </a:stretch>
                    </p:blipFill>
                    <p:spPr>
                      <a:xfrm>
                        <a:off x="2370138" y="3200400"/>
                        <a:ext cx="4159250" cy="941388"/>
                      </a:xfrm>
                      <a:prstGeom prst="rect">
                        <a:avLst/>
                      </a:prstGeom>
                      <a:noFill/>
                      <a:ln w="38100">
                        <a:noFill/>
                        <a:miter/>
                      </a:ln>
                    </p:spPr>
                  </p:pic>
                </p:oleObj>
              </mc:Fallback>
            </mc:AlternateContent>
          </a:graphicData>
        </a:graphic>
      </p:graphicFrame>
      <p:sp>
        <p:nvSpPr>
          <p:cNvPr id="273446" name="文本框 273445"/>
          <p:cNvSpPr txBox="1"/>
          <p:nvPr/>
        </p:nvSpPr>
        <p:spPr>
          <a:xfrm>
            <a:off x="341313" y="5721350"/>
            <a:ext cx="2416175" cy="519113"/>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考虑方向，即 </a:t>
            </a:r>
            <a:endParaRPr lang="zh-CN" altLang="en-US" dirty="0">
              <a:latin typeface="Times New Roman" panose="02020603050405020304" pitchFamily="18" charset="0"/>
              <a:ea typeface="宋体" panose="02010600030101010101" pitchFamily="2" charset="-122"/>
            </a:endParaRPr>
          </a:p>
        </p:txBody>
      </p:sp>
      <p:graphicFrame>
        <p:nvGraphicFramePr>
          <p:cNvPr id="273447" name="对象 273446"/>
          <p:cNvGraphicFramePr/>
          <p:nvPr/>
        </p:nvGraphicFramePr>
        <p:xfrm>
          <a:off x="3029903" y="5527358"/>
          <a:ext cx="3233737" cy="1101725"/>
        </p:xfrm>
        <a:graphic>
          <a:graphicData uri="http://schemas.openxmlformats.org/presentationml/2006/ole">
            <mc:AlternateContent xmlns:mc="http://schemas.openxmlformats.org/markup-compatibility/2006">
              <mc:Choice xmlns:v="urn:schemas-microsoft-com:vml" Requires="v">
                <p:oleObj spid="_x0000_s3200" name="" r:id="rId7" imgW="1459865" imgH="495300" progId="Equation.3">
                  <p:embed/>
                </p:oleObj>
              </mc:Choice>
              <mc:Fallback>
                <p:oleObj name="" r:id="rId7" imgW="1459865" imgH="495300" progId="Equation.3">
                  <p:embed/>
                  <p:pic>
                    <p:nvPicPr>
                      <p:cNvPr id="0" name="图片 3199"/>
                      <p:cNvPicPr/>
                      <p:nvPr/>
                    </p:nvPicPr>
                    <p:blipFill>
                      <a:blip r:embed="rId8"/>
                      <a:stretch>
                        <a:fillRect/>
                      </a:stretch>
                    </p:blipFill>
                    <p:spPr>
                      <a:xfrm>
                        <a:off x="3029903" y="5527358"/>
                        <a:ext cx="3233737" cy="1101725"/>
                      </a:xfrm>
                      <a:prstGeom prst="rect">
                        <a:avLst/>
                      </a:prstGeom>
                      <a:noFill/>
                      <a:ln w="38100">
                        <a:noFill/>
                        <a:miter/>
                      </a:ln>
                    </p:spPr>
                  </p:pic>
                </p:oleObj>
              </mc:Fallback>
            </mc:AlternateContent>
          </a:graphicData>
        </a:graphic>
      </p:graphicFrame>
      <p:graphicFrame>
        <p:nvGraphicFramePr>
          <p:cNvPr id="33831" name="对象 273447"/>
          <p:cNvGraphicFramePr/>
          <p:nvPr/>
        </p:nvGraphicFramePr>
        <p:xfrm>
          <a:off x="2206625" y="4259580"/>
          <a:ext cx="4880610" cy="1073150"/>
        </p:xfrm>
        <a:graphic>
          <a:graphicData uri="http://schemas.openxmlformats.org/presentationml/2006/ole">
            <mc:AlternateContent xmlns:mc="http://schemas.openxmlformats.org/markup-compatibility/2006">
              <mc:Choice xmlns:v="urn:schemas-microsoft-com:vml" Requires="v">
                <p:oleObj spid="_x0000_s3201" name="" r:id="rId9" imgW="2171700" imgH="482600" progId="Equation.3">
                  <p:embed/>
                </p:oleObj>
              </mc:Choice>
              <mc:Fallback>
                <p:oleObj name="" r:id="rId9" imgW="2171700" imgH="482600" progId="Equation.3">
                  <p:embed/>
                  <p:pic>
                    <p:nvPicPr>
                      <p:cNvPr id="0" name="图片 3200"/>
                      <p:cNvPicPr/>
                      <p:nvPr/>
                    </p:nvPicPr>
                    <p:blipFill>
                      <a:blip r:embed="rId10"/>
                      <a:stretch>
                        <a:fillRect/>
                      </a:stretch>
                    </p:blipFill>
                    <p:spPr>
                      <a:xfrm>
                        <a:off x="2206625" y="4259580"/>
                        <a:ext cx="4880610" cy="1073150"/>
                      </a:xfrm>
                      <a:prstGeom prst="rect">
                        <a:avLst/>
                      </a:prstGeom>
                      <a:noFill/>
                      <a:ln w="38100">
                        <a:noFill/>
                        <a:miter/>
                      </a:ln>
                    </p:spPr>
                  </p:pic>
                </p:oleObj>
              </mc:Fallback>
            </mc:AlternateContent>
          </a:graphicData>
        </a:graphic>
      </p:graphicFrame>
      <p:sp>
        <p:nvSpPr>
          <p:cNvPr id="35880"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wipe(left)">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73442"/>
                                        </p:tgtEl>
                                        <p:attrNameLst>
                                          <p:attrName>style.visibility</p:attrName>
                                        </p:attrNameLst>
                                      </p:cBhvr>
                                      <p:to>
                                        <p:strVal val="visible"/>
                                      </p:to>
                                    </p:set>
                                    <p:animEffect transition="in" filter="wipe(left)">
                                      <p:cBhvr>
                                        <p:cTn id="18" dur="500"/>
                                        <p:tgtEl>
                                          <p:spTgt spid="2734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73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44"/>
                                        </p:tgtEl>
                                        <p:attrNameLst>
                                          <p:attrName>style.visibility</p:attrName>
                                        </p:attrNameLst>
                                      </p:cBhvr>
                                      <p:to>
                                        <p:strVal val="visible"/>
                                      </p:to>
                                    </p:set>
                                    <p:animEffect transition="in" filter="wipe(left)">
                                      <p:cBhvr>
                                        <p:cTn id="27" dur="500"/>
                                        <p:tgtEl>
                                          <p:spTgt spid="2734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3445"/>
                                        </p:tgtEl>
                                        <p:attrNameLst>
                                          <p:attrName>style.visibility</p:attrName>
                                        </p:attrNameLst>
                                      </p:cBhvr>
                                      <p:to>
                                        <p:strVal val="visible"/>
                                      </p:to>
                                    </p:set>
                                    <p:animEffect transition="in" filter="wipe(left)">
                                      <p:cBhvr>
                                        <p:cTn id="32" dur="500"/>
                                        <p:tgtEl>
                                          <p:spTgt spid="2734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831"/>
                                        </p:tgtEl>
                                        <p:attrNameLst>
                                          <p:attrName>style.visibility</p:attrName>
                                        </p:attrNameLst>
                                      </p:cBhvr>
                                      <p:to>
                                        <p:strVal val="visible"/>
                                      </p:to>
                                    </p:set>
                                    <p:animEffect transition="in" filter="wipe(left)">
                                      <p:cBhvr>
                                        <p:cTn id="37" dur="500"/>
                                        <p:tgtEl>
                                          <p:spTgt spid="338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3446"/>
                                        </p:tgtEl>
                                        <p:attrNameLst>
                                          <p:attrName>style.visibility</p:attrName>
                                        </p:attrNameLst>
                                      </p:cBhvr>
                                      <p:to>
                                        <p:strVal val="visible"/>
                                      </p:to>
                                    </p:set>
                                    <p:animEffect transition="in" filter="wipe(left)">
                                      <p:cBhvr>
                                        <p:cTn id="42" dur="500"/>
                                        <p:tgtEl>
                                          <p:spTgt spid="2734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3447"/>
                                        </p:tgtEl>
                                        <p:attrNameLst>
                                          <p:attrName>style.visibility</p:attrName>
                                        </p:attrNameLst>
                                      </p:cBhvr>
                                      <p:to>
                                        <p:strVal val="visible"/>
                                      </p:to>
                                    </p:set>
                                    <p:animEffect transition="in" filter="wipe(left)">
                                      <p:cBhvr>
                                        <p:cTn id="47" dur="500"/>
                                        <p:tgtEl>
                                          <p:spTgt spid="273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p:bldP spid="273442" grpId="0"/>
      <p:bldP spid="2734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文本框 274433"/>
          <p:cNvSpPr txBox="1"/>
          <p:nvPr/>
        </p:nvSpPr>
        <p:spPr>
          <a:xfrm>
            <a:off x="361950" y="839788"/>
            <a:ext cx="1066800" cy="519112"/>
          </a:xfrm>
          <a:prstGeom prst="rect">
            <a:avLst/>
          </a:prstGeom>
          <a:noFill/>
          <a:ln w="9525">
            <a:noFill/>
          </a:ln>
        </p:spPr>
        <p:txBody>
          <a:bodyPr anchor="t" anchorCtr="0">
            <a:spAutoFit/>
          </a:bodyPr>
          <a:p>
            <a:pPr algn="ctr" eaLnBrk="0" hangingPunct="0"/>
            <a:r>
              <a:rPr lang="zh-CN" altLang="en-US" dirty="0">
                <a:solidFill>
                  <a:srgbClr val="CC0000"/>
                </a:solidFill>
                <a:latin typeface="Bookman Old Style" panose="02050604050505020204" pitchFamily="18" charset="0"/>
                <a:ea typeface="宋体" panose="02010600030101010101" pitchFamily="2" charset="-122"/>
              </a:rPr>
              <a:t>讨论</a:t>
            </a:r>
            <a:endParaRPr lang="zh-CN" altLang="en-US" dirty="0">
              <a:solidFill>
                <a:srgbClr val="CC0000"/>
              </a:solidFill>
              <a:latin typeface="Bookman Old Style" panose="02050604050505020204" pitchFamily="18" charset="0"/>
              <a:ea typeface="宋体" panose="02010600030101010101" pitchFamily="2" charset="-122"/>
            </a:endParaRPr>
          </a:p>
        </p:txBody>
      </p:sp>
      <p:grpSp>
        <p:nvGrpSpPr>
          <p:cNvPr id="2" name="组合 274434"/>
          <p:cNvGrpSpPr/>
          <p:nvPr/>
        </p:nvGrpSpPr>
        <p:grpSpPr>
          <a:xfrm>
            <a:off x="798513" y="1314450"/>
            <a:ext cx="4629150" cy="525463"/>
            <a:chOff x="318" y="1152"/>
            <a:chExt cx="2916" cy="331"/>
          </a:xfrm>
        </p:grpSpPr>
        <p:sp>
          <p:nvSpPr>
            <p:cNvPr id="36867" name="文本框 274435"/>
            <p:cNvSpPr txBox="1"/>
            <p:nvPr/>
          </p:nvSpPr>
          <p:spPr>
            <a:xfrm>
              <a:off x="318" y="1156"/>
              <a:ext cx="2916" cy="327"/>
            </a:xfrm>
            <a:prstGeom prst="rect">
              <a:avLst/>
            </a:prstGeom>
            <a:noFill/>
            <a:ln w="9525">
              <a:noFill/>
            </a:ln>
          </p:spPr>
          <p:txBody>
            <a:bodyPr anchor="t" anchorCtr="0">
              <a:spAutoFit/>
            </a:bodyPr>
            <a:p>
              <a:pPr eaLnBrk="0" hangingPunct="0"/>
              <a:r>
                <a:rPr lang="en-US" altLang="zh-CN">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的方向与</a:t>
              </a:r>
              <a:r>
                <a:rPr lang="en-US" altLang="zh-CN">
                  <a:latin typeface="Times New Roman" panose="02020603050405020304" pitchFamily="18" charset="0"/>
                  <a:ea typeface="宋体" panose="02010600030101010101" pitchFamily="2" charset="-122"/>
                </a:rPr>
                <a:t>q</a:t>
              </a:r>
              <a:r>
                <a:rPr lang="zh-CN" altLang="en-US" dirty="0">
                  <a:latin typeface="Times New Roman" panose="02020603050405020304" pitchFamily="18" charset="0"/>
                  <a:ea typeface="宋体" panose="02010600030101010101" pitchFamily="2" charset="-122"/>
                </a:rPr>
                <a:t>的正负有关</a:t>
              </a:r>
              <a:endParaRPr lang="zh-CN" altLang="en-US" dirty="0">
                <a:latin typeface="Times New Roman" panose="02020603050405020304" pitchFamily="18" charset="0"/>
                <a:ea typeface="宋体" panose="02010600030101010101" pitchFamily="2" charset="-122"/>
              </a:endParaRPr>
            </a:p>
          </p:txBody>
        </p:sp>
        <p:graphicFrame>
          <p:nvGraphicFramePr>
            <p:cNvPr id="36868" name="对象 274436"/>
            <p:cNvGraphicFramePr/>
            <p:nvPr/>
          </p:nvGraphicFramePr>
          <p:xfrm>
            <a:off x="691" y="1152"/>
            <a:ext cx="262" cy="303"/>
          </p:xfrm>
          <a:graphic>
            <a:graphicData uri="http://schemas.openxmlformats.org/presentationml/2006/ole">
              <mc:AlternateContent xmlns:mc="http://schemas.openxmlformats.org/markup-compatibility/2006">
                <mc:Choice xmlns:v="urn:schemas-microsoft-com:vml" Requires="v">
                  <p:oleObj spid="_x0000_s3202" name="" r:id="rId1" imgW="166370" imgH="192405" progId="Equation.3">
                    <p:embed/>
                  </p:oleObj>
                </mc:Choice>
                <mc:Fallback>
                  <p:oleObj name="" r:id="rId1" imgW="166370" imgH="192405" progId="Equation.3">
                    <p:embed/>
                    <p:pic>
                      <p:nvPicPr>
                        <p:cNvPr id="0" name="图片 3201"/>
                        <p:cNvPicPr/>
                        <p:nvPr/>
                      </p:nvPicPr>
                      <p:blipFill>
                        <a:blip r:embed="rId2"/>
                        <a:stretch>
                          <a:fillRect/>
                        </a:stretch>
                      </p:blipFill>
                      <p:spPr>
                        <a:xfrm>
                          <a:off x="691" y="1152"/>
                          <a:ext cx="262" cy="303"/>
                        </a:xfrm>
                        <a:prstGeom prst="rect">
                          <a:avLst/>
                        </a:prstGeom>
                        <a:noFill/>
                        <a:ln w="38100">
                          <a:noFill/>
                          <a:miter/>
                        </a:ln>
                      </p:spPr>
                    </p:pic>
                  </p:oleObj>
                </mc:Fallback>
              </mc:AlternateContent>
            </a:graphicData>
          </a:graphic>
        </p:graphicFrame>
      </p:grpSp>
      <p:sp>
        <p:nvSpPr>
          <p:cNvPr id="274438" name="文本框 274437"/>
          <p:cNvSpPr txBox="1"/>
          <p:nvPr/>
        </p:nvSpPr>
        <p:spPr>
          <a:xfrm>
            <a:off x="811213" y="1854200"/>
            <a:ext cx="4751387" cy="579438"/>
          </a:xfrm>
          <a:prstGeom prst="rect">
            <a:avLst/>
          </a:prstGeom>
          <a:noFill/>
          <a:ln w="9525">
            <a:noFill/>
          </a:ln>
        </p:spPr>
        <p:txBody>
          <a:bodyPr wrap="none" anchor="t" anchorCtr="0">
            <a:spAutoFit/>
          </a:bodyPr>
          <a:p>
            <a:pPr algn="ctr" eaLnBrk="0" hangingPunct="0"/>
            <a:r>
              <a:rPr lang="en-US" altLang="zh-CN">
                <a:latin typeface="Times New Roman" panose="02020603050405020304" pitchFamily="18" charset="0"/>
                <a:ea typeface="宋体" panose="02010600030101010101" pitchFamily="2" charset="-122"/>
              </a:rPr>
              <a:t>(2)  </a:t>
            </a:r>
            <a:r>
              <a:rPr lang="zh-CN" altLang="en-US" dirty="0">
                <a:latin typeface="Bookman Old Style" panose="02050604050505020204" pitchFamily="18" charset="0"/>
                <a:ea typeface="宋体" panose="02010600030101010101" pitchFamily="2" charset="-122"/>
              </a:rPr>
              <a:t>当</a:t>
            </a:r>
            <a:r>
              <a:rPr lang="en-US" altLang="zh-CN" sz="3200" i="1">
                <a:latin typeface="Times New Roman" panose="02020603050405020304" pitchFamily="18" charset="0"/>
                <a:ea typeface="宋体" panose="02010600030101010101" pitchFamily="2" charset="-122"/>
              </a:rPr>
              <a:t>x=0</a:t>
            </a:r>
            <a:r>
              <a:rPr lang="en-US" altLang="zh-CN">
                <a:latin typeface="Bookman Old Style" panose="02050604050505020204" pitchFamily="18" charset="0"/>
                <a:ea typeface="宋体" panose="02010600030101010101" pitchFamily="2" charset="-122"/>
              </a:rPr>
              <a:t>,</a:t>
            </a:r>
            <a:r>
              <a:rPr lang="zh-CN" altLang="en-US" dirty="0">
                <a:latin typeface="Bookman Old Style" panose="02050604050505020204" pitchFamily="18" charset="0"/>
                <a:ea typeface="宋体" panose="02010600030101010101" pitchFamily="2" charset="-122"/>
              </a:rPr>
              <a:t>即在圆环中心处，</a:t>
            </a:r>
            <a:endParaRPr lang="zh-CN" altLang="en-US" dirty="0">
              <a:latin typeface="Bookman Old Style" panose="02050604050505020204" pitchFamily="18" charset="0"/>
              <a:ea typeface="宋体" panose="02010600030101010101" pitchFamily="2" charset="-122"/>
            </a:endParaRPr>
          </a:p>
        </p:txBody>
      </p:sp>
      <p:graphicFrame>
        <p:nvGraphicFramePr>
          <p:cNvPr id="274439" name="对象 274438"/>
          <p:cNvGraphicFramePr/>
          <p:nvPr/>
        </p:nvGraphicFramePr>
        <p:xfrm>
          <a:off x="5427663" y="1854200"/>
          <a:ext cx="982662" cy="496888"/>
        </p:xfrm>
        <a:graphic>
          <a:graphicData uri="http://schemas.openxmlformats.org/presentationml/2006/ole">
            <mc:AlternateContent xmlns:mc="http://schemas.openxmlformats.org/markup-compatibility/2006">
              <mc:Choice xmlns:v="urn:schemas-microsoft-com:vml" Requires="v">
                <p:oleObj spid="_x0000_s3203" name="" r:id="rId3" imgW="395605" imgH="203835" progId="Equation.3">
                  <p:embed/>
                </p:oleObj>
              </mc:Choice>
              <mc:Fallback>
                <p:oleObj name="" r:id="rId3" imgW="395605" imgH="203835" progId="Equation.3">
                  <p:embed/>
                  <p:pic>
                    <p:nvPicPr>
                      <p:cNvPr id="0" name="图片 3202"/>
                      <p:cNvPicPr/>
                      <p:nvPr/>
                    </p:nvPicPr>
                    <p:blipFill>
                      <a:blip r:embed="rId4"/>
                      <a:stretch>
                        <a:fillRect/>
                      </a:stretch>
                    </p:blipFill>
                    <p:spPr>
                      <a:xfrm>
                        <a:off x="5427663" y="1854200"/>
                        <a:ext cx="982662" cy="496888"/>
                      </a:xfrm>
                      <a:prstGeom prst="rect">
                        <a:avLst/>
                      </a:prstGeom>
                      <a:noFill/>
                      <a:ln w="38100">
                        <a:noFill/>
                        <a:miter/>
                      </a:ln>
                    </p:spPr>
                  </p:pic>
                </p:oleObj>
              </mc:Fallback>
            </mc:AlternateContent>
          </a:graphicData>
        </a:graphic>
      </p:graphicFrame>
      <p:sp>
        <p:nvSpPr>
          <p:cNvPr id="274440" name="文本框 274439"/>
          <p:cNvSpPr txBox="1"/>
          <p:nvPr/>
        </p:nvSpPr>
        <p:spPr>
          <a:xfrm>
            <a:off x="1479550" y="2573338"/>
            <a:ext cx="1614488" cy="579437"/>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当 </a:t>
            </a:r>
            <a:r>
              <a:rPr lang="en-US" altLang="zh-CN" sz="3200" i="1">
                <a:latin typeface="Times New Roman" panose="02020603050405020304" pitchFamily="18" charset="0"/>
                <a:ea typeface="宋体" panose="02010600030101010101" pitchFamily="2" charset="-122"/>
              </a:rPr>
              <a:t>x</a:t>
            </a:r>
            <a:r>
              <a:rPr lang="en-US" altLang="zh-CN" sz="3200">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aphicFrame>
        <p:nvGraphicFramePr>
          <p:cNvPr id="274441" name="对象 274440"/>
          <p:cNvGraphicFramePr/>
          <p:nvPr/>
        </p:nvGraphicFramePr>
        <p:xfrm>
          <a:off x="3184525" y="2657475"/>
          <a:ext cx="990600" cy="496888"/>
        </p:xfrm>
        <a:graphic>
          <a:graphicData uri="http://schemas.openxmlformats.org/presentationml/2006/ole">
            <mc:AlternateContent xmlns:mc="http://schemas.openxmlformats.org/markup-compatibility/2006">
              <mc:Choice xmlns:v="urn:schemas-microsoft-com:vml" Requires="v">
                <p:oleObj spid="_x0000_s3204" name="" r:id="rId5" imgW="395605" imgH="203835" progId="Equation.3">
                  <p:embed/>
                </p:oleObj>
              </mc:Choice>
              <mc:Fallback>
                <p:oleObj name="" r:id="rId5" imgW="395605" imgH="203835" progId="Equation.3">
                  <p:embed/>
                  <p:pic>
                    <p:nvPicPr>
                      <p:cNvPr id="0" name="图片 3203"/>
                      <p:cNvPicPr/>
                      <p:nvPr/>
                    </p:nvPicPr>
                    <p:blipFill>
                      <a:blip r:embed="rId4"/>
                      <a:stretch>
                        <a:fillRect/>
                      </a:stretch>
                    </p:blipFill>
                    <p:spPr>
                      <a:xfrm>
                        <a:off x="3184525" y="2657475"/>
                        <a:ext cx="990600" cy="496888"/>
                      </a:xfrm>
                      <a:prstGeom prst="rect">
                        <a:avLst/>
                      </a:prstGeom>
                      <a:noFill/>
                      <a:ln w="38100">
                        <a:noFill/>
                        <a:miter/>
                      </a:ln>
                    </p:spPr>
                  </p:pic>
                </p:oleObj>
              </mc:Fallback>
            </mc:AlternateContent>
          </a:graphicData>
        </a:graphic>
      </p:graphicFrame>
      <p:graphicFrame>
        <p:nvGraphicFramePr>
          <p:cNvPr id="274442" name="对象 274441"/>
          <p:cNvGraphicFramePr/>
          <p:nvPr/>
        </p:nvGraphicFramePr>
        <p:xfrm>
          <a:off x="2232025" y="53975"/>
          <a:ext cx="2744788" cy="876300"/>
        </p:xfrm>
        <a:graphic>
          <a:graphicData uri="http://schemas.openxmlformats.org/presentationml/2006/ole">
            <mc:AlternateContent xmlns:mc="http://schemas.openxmlformats.org/markup-compatibility/2006">
              <mc:Choice xmlns:v="urn:schemas-microsoft-com:vml" Requires="v">
                <p:oleObj spid="_x0000_s3205" name="" r:id="rId6" imgW="1459865" imgH="495300" progId="Equation.3">
                  <p:embed/>
                </p:oleObj>
              </mc:Choice>
              <mc:Fallback>
                <p:oleObj name="" r:id="rId6" imgW="1459865" imgH="495300" progId="Equation.3">
                  <p:embed/>
                  <p:pic>
                    <p:nvPicPr>
                      <p:cNvPr id="0" name="图片 3204"/>
                      <p:cNvPicPr/>
                      <p:nvPr/>
                    </p:nvPicPr>
                    <p:blipFill>
                      <a:blip r:embed="rId7"/>
                      <a:stretch>
                        <a:fillRect/>
                      </a:stretch>
                    </p:blipFill>
                    <p:spPr>
                      <a:xfrm>
                        <a:off x="2232025" y="53975"/>
                        <a:ext cx="2744788" cy="876300"/>
                      </a:xfrm>
                      <a:prstGeom prst="rect">
                        <a:avLst/>
                      </a:prstGeom>
                      <a:noFill/>
                      <a:ln w="38100">
                        <a:noFill/>
                        <a:miter/>
                      </a:ln>
                    </p:spPr>
                  </p:pic>
                </p:oleObj>
              </mc:Fallback>
            </mc:AlternateContent>
          </a:graphicData>
        </a:graphic>
      </p:graphicFrame>
      <p:sp>
        <p:nvSpPr>
          <p:cNvPr id="274443" name="矩形 274442"/>
          <p:cNvSpPr/>
          <p:nvPr/>
        </p:nvSpPr>
        <p:spPr>
          <a:xfrm>
            <a:off x="1509713" y="3654425"/>
            <a:ext cx="541337" cy="519113"/>
          </a:xfrm>
          <a:prstGeom prst="rect">
            <a:avLst/>
          </a:prstGeom>
          <a:noFill/>
          <a:ln w="9525">
            <a:noFill/>
          </a:ln>
        </p:spPr>
        <p:txBody>
          <a:bodyPr wrap="none" anchor="t" anchorCtr="0">
            <a:spAutoFit/>
          </a:bodyPr>
          <a:p>
            <a:pPr algn="ctr" eaLnBrk="0" hangingPunct="0"/>
            <a:r>
              <a:rPr lang="zh-CN" altLang="en-US" dirty="0">
                <a:latin typeface="Times New Roman" panose="02020603050405020304" pitchFamily="18" charset="0"/>
                <a:ea typeface="宋体" panose="02010600030101010101" pitchFamily="2" charset="-122"/>
              </a:rPr>
              <a:t>当</a:t>
            </a:r>
            <a:endParaRPr lang="zh-CN" altLang="en-US" dirty="0">
              <a:latin typeface="Times New Roman" panose="02020603050405020304" pitchFamily="18" charset="0"/>
              <a:ea typeface="宋体" panose="02010600030101010101" pitchFamily="2" charset="-122"/>
            </a:endParaRPr>
          </a:p>
        </p:txBody>
      </p:sp>
      <p:graphicFrame>
        <p:nvGraphicFramePr>
          <p:cNvPr id="274444" name="对象 274443"/>
          <p:cNvGraphicFramePr/>
          <p:nvPr/>
        </p:nvGraphicFramePr>
        <p:xfrm>
          <a:off x="2171700" y="3562350"/>
          <a:ext cx="1008063" cy="854075"/>
        </p:xfrm>
        <a:graphic>
          <a:graphicData uri="http://schemas.openxmlformats.org/presentationml/2006/ole">
            <mc:AlternateContent xmlns:mc="http://schemas.openxmlformats.org/markup-compatibility/2006">
              <mc:Choice xmlns:v="urn:schemas-microsoft-com:vml" Requires="v">
                <p:oleObj spid="_x0000_s3206" name="" r:id="rId8" imgW="496570" imgH="394335" progId="Equation.3">
                  <p:embed/>
                </p:oleObj>
              </mc:Choice>
              <mc:Fallback>
                <p:oleObj name="" r:id="rId8" imgW="496570" imgH="394335" progId="Equation.3">
                  <p:embed/>
                  <p:pic>
                    <p:nvPicPr>
                      <p:cNvPr id="0" name="图片 3205"/>
                      <p:cNvPicPr/>
                      <p:nvPr/>
                    </p:nvPicPr>
                    <p:blipFill>
                      <a:blip r:embed="rId9"/>
                      <a:stretch>
                        <a:fillRect/>
                      </a:stretch>
                    </p:blipFill>
                    <p:spPr>
                      <a:xfrm>
                        <a:off x="2171700" y="3562350"/>
                        <a:ext cx="1008063" cy="854075"/>
                      </a:xfrm>
                      <a:prstGeom prst="rect">
                        <a:avLst/>
                      </a:prstGeom>
                      <a:noFill/>
                      <a:ln w="38100">
                        <a:noFill/>
                        <a:miter/>
                      </a:ln>
                    </p:spPr>
                  </p:pic>
                </p:oleObj>
              </mc:Fallback>
            </mc:AlternateContent>
          </a:graphicData>
        </a:graphic>
      </p:graphicFrame>
      <p:graphicFrame>
        <p:nvGraphicFramePr>
          <p:cNvPr id="274445" name="对象 274444"/>
          <p:cNvGraphicFramePr/>
          <p:nvPr/>
        </p:nvGraphicFramePr>
        <p:xfrm>
          <a:off x="3387725" y="3517900"/>
          <a:ext cx="1004888" cy="946150"/>
        </p:xfrm>
        <a:graphic>
          <a:graphicData uri="http://schemas.openxmlformats.org/presentationml/2006/ole">
            <mc:AlternateContent xmlns:mc="http://schemas.openxmlformats.org/markup-compatibility/2006">
              <mc:Choice xmlns:v="urn:schemas-microsoft-com:vml" Requires="v">
                <p:oleObj spid="_x0000_s3207" name="" r:id="rId10" imgW="521335" imgH="407035" progId="Equation.3">
                  <p:embed/>
                </p:oleObj>
              </mc:Choice>
              <mc:Fallback>
                <p:oleObj name="" r:id="rId10" imgW="521335" imgH="407035" progId="Equation.3">
                  <p:embed/>
                  <p:pic>
                    <p:nvPicPr>
                      <p:cNvPr id="0" name="图片 3206"/>
                      <p:cNvPicPr/>
                      <p:nvPr/>
                    </p:nvPicPr>
                    <p:blipFill>
                      <a:blip r:embed="rId11"/>
                      <a:stretch>
                        <a:fillRect/>
                      </a:stretch>
                    </p:blipFill>
                    <p:spPr>
                      <a:xfrm>
                        <a:off x="3387725" y="3517900"/>
                        <a:ext cx="1004888" cy="946150"/>
                      </a:xfrm>
                      <a:prstGeom prst="rect">
                        <a:avLst/>
                      </a:prstGeom>
                      <a:noFill/>
                      <a:ln w="38100">
                        <a:noFill/>
                        <a:miter/>
                      </a:ln>
                    </p:spPr>
                  </p:pic>
                </p:oleObj>
              </mc:Fallback>
            </mc:AlternateContent>
          </a:graphicData>
        </a:graphic>
      </p:graphicFrame>
      <p:graphicFrame>
        <p:nvGraphicFramePr>
          <p:cNvPr id="274446" name="对象 274445"/>
          <p:cNvGraphicFramePr/>
          <p:nvPr/>
        </p:nvGraphicFramePr>
        <p:xfrm>
          <a:off x="4887913" y="3165475"/>
          <a:ext cx="3082925" cy="1614488"/>
        </p:xfrm>
        <a:graphic>
          <a:graphicData uri="http://schemas.openxmlformats.org/presentationml/2006/ole">
            <mc:AlternateContent xmlns:mc="http://schemas.openxmlformats.org/markup-compatibility/2006">
              <mc:Choice xmlns:v="urn:schemas-microsoft-com:vml" Requires="v">
                <p:oleObj spid="_x0000_s3208" name="" r:id="rId12" imgW="1523365" imgH="799465" progId="Equation.3">
                  <p:embed/>
                </p:oleObj>
              </mc:Choice>
              <mc:Fallback>
                <p:oleObj name="" r:id="rId12" imgW="1523365" imgH="799465" progId="Equation.3">
                  <p:embed/>
                  <p:pic>
                    <p:nvPicPr>
                      <p:cNvPr id="0" name="图片 3207"/>
                      <p:cNvPicPr/>
                      <p:nvPr/>
                    </p:nvPicPr>
                    <p:blipFill>
                      <a:blip r:embed="rId13"/>
                      <a:stretch>
                        <a:fillRect/>
                      </a:stretch>
                    </p:blipFill>
                    <p:spPr>
                      <a:xfrm>
                        <a:off x="4887913" y="3165475"/>
                        <a:ext cx="3082925" cy="1614488"/>
                      </a:xfrm>
                      <a:prstGeom prst="rect">
                        <a:avLst/>
                      </a:prstGeom>
                      <a:noFill/>
                      <a:ln w="38100">
                        <a:noFill/>
                        <a:miter/>
                      </a:ln>
                    </p:spPr>
                  </p:pic>
                </p:oleObj>
              </mc:Fallback>
            </mc:AlternateContent>
          </a:graphicData>
        </a:graphic>
      </p:graphicFrame>
      <p:sp>
        <p:nvSpPr>
          <p:cNvPr id="274447" name="文本框 274446"/>
          <p:cNvSpPr txBox="1"/>
          <p:nvPr/>
        </p:nvSpPr>
        <p:spPr>
          <a:xfrm>
            <a:off x="750888" y="4575175"/>
            <a:ext cx="4451350" cy="519113"/>
          </a:xfrm>
          <a:prstGeom prst="rect">
            <a:avLst/>
          </a:prstGeom>
          <a:noFill/>
          <a:ln w="9525">
            <a:noFill/>
          </a:ln>
        </p:spPr>
        <p:txBody>
          <a:bodyPr wrap="none" anchor="t" anchorCtr="0">
            <a:spAutoFit/>
          </a:bodyPr>
          <a:p>
            <a:pPr eaLnBrk="0" hangingPunct="0"/>
            <a:r>
              <a:rPr lang="en-US" altLang="zh-CN">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当 </a:t>
            </a:r>
            <a:r>
              <a:rPr lang="en-US" altLang="zh-CN" i="1">
                <a:latin typeface="Times New Roman" panose="02020603050405020304" pitchFamily="18"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&gt;&gt;</a:t>
            </a:r>
            <a:r>
              <a:rPr lang="en-US" altLang="zh-CN" i="1">
                <a:latin typeface="Times New Roman" panose="02020603050405020304" pitchFamily="18" charset="0"/>
                <a:ea typeface="宋体" panose="02010600030101010101" pitchFamily="2" charset="-122"/>
              </a:rPr>
              <a:t>R</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时， </a:t>
            </a:r>
            <a:r>
              <a:rPr lang="en-US" altLang="zh-CN" i="1">
                <a:latin typeface="Times New Roman" panose="02020603050405020304" pitchFamily="18" charset="0"/>
                <a:ea typeface="宋体" panose="02010600030101010101" pitchFamily="2" charset="-122"/>
              </a:rPr>
              <a:t>x</a:t>
            </a:r>
            <a:r>
              <a:rPr lang="en-US" altLang="zh-CN" baseline="30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R</a:t>
            </a:r>
            <a:r>
              <a:rPr lang="en-US" altLang="zh-CN" baseline="30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x</a:t>
            </a:r>
            <a:r>
              <a:rPr lang="en-US" altLang="zh-CN" baseline="30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aphicFrame>
        <p:nvGraphicFramePr>
          <p:cNvPr id="274448" name="对象 274447"/>
          <p:cNvGraphicFramePr/>
          <p:nvPr/>
        </p:nvGraphicFramePr>
        <p:xfrm>
          <a:off x="2636838" y="5218113"/>
          <a:ext cx="2181225" cy="1001712"/>
        </p:xfrm>
        <a:graphic>
          <a:graphicData uri="http://schemas.openxmlformats.org/presentationml/2006/ole">
            <mc:AlternateContent xmlns:mc="http://schemas.openxmlformats.org/markup-compatibility/2006">
              <mc:Choice xmlns:v="urn:schemas-microsoft-com:vml" Requires="v">
                <p:oleObj spid="_x0000_s3209" name="" r:id="rId14" imgW="890905" imgH="432435" progId="Equation.3">
                  <p:embed/>
                </p:oleObj>
              </mc:Choice>
              <mc:Fallback>
                <p:oleObj name="" r:id="rId14" imgW="890905" imgH="432435" progId="Equation.3">
                  <p:embed/>
                  <p:pic>
                    <p:nvPicPr>
                      <p:cNvPr id="0" name="图片 3208"/>
                      <p:cNvPicPr/>
                      <p:nvPr/>
                    </p:nvPicPr>
                    <p:blipFill>
                      <a:blip r:embed="rId15"/>
                      <a:stretch>
                        <a:fillRect/>
                      </a:stretch>
                    </p:blipFill>
                    <p:spPr>
                      <a:xfrm>
                        <a:off x="2636838" y="5218113"/>
                        <a:ext cx="2181225" cy="1001712"/>
                      </a:xfrm>
                      <a:prstGeom prst="rect">
                        <a:avLst/>
                      </a:prstGeom>
                      <a:noFill/>
                      <a:ln w="38100">
                        <a:noFill/>
                        <a:miter/>
                      </a:ln>
                    </p:spPr>
                  </p:pic>
                </p:oleObj>
              </mc:Fallback>
            </mc:AlternateContent>
          </a:graphicData>
        </a:graphic>
      </p:graphicFrame>
      <p:sp>
        <p:nvSpPr>
          <p:cNvPr id="274449" name="文本框 274448"/>
          <p:cNvSpPr txBox="1"/>
          <p:nvPr/>
        </p:nvSpPr>
        <p:spPr>
          <a:xfrm>
            <a:off x="998538" y="6194425"/>
            <a:ext cx="5711825" cy="519113"/>
          </a:xfrm>
          <a:prstGeom prst="rect">
            <a:avLst/>
          </a:prstGeom>
          <a:noFill/>
          <a:ln w="9525">
            <a:noFill/>
          </a:ln>
        </p:spPr>
        <p:txBody>
          <a:bodyPr anchor="t" anchorCtr="0">
            <a:spAutoFit/>
          </a:bodyPr>
          <a:p>
            <a:pPr eaLnBrk="0" hangingPunct="0"/>
            <a:r>
              <a:rPr lang="zh-CN" altLang="en-US" dirty="0">
                <a:latin typeface="Times New Roman" panose="02020603050405020304" pitchFamily="18" charset="0"/>
                <a:ea typeface="宋体" panose="02010600030101010101" pitchFamily="2" charset="-122"/>
              </a:rPr>
              <a:t>这时带电圆环可以看作一个</a:t>
            </a:r>
            <a:r>
              <a:rPr lang="zh-CN" altLang="en-US" dirty="0">
                <a:solidFill>
                  <a:srgbClr val="FF3300"/>
                </a:solidFill>
                <a:latin typeface="Times New Roman" panose="02020603050405020304" pitchFamily="18" charset="0"/>
                <a:ea typeface="宋体" panose="02010600030101010101" pitchFamily="2" charset="-122"/>
              </a:rPr>
              <a:t>点电荷</a:t>
            </a:r>
            <a:endParaRPr lang="zh-CN" altLang="en-US" dirty="0">
              <a:solidFill>
                <a:srgbClr val="FF3300"/>
              </a:solidFill>
              <a:latin typeface="Times New Roman" panose="02020603050405020304" pitchFamily="18" charset="0"/>
              <a:ea typeface="宋体" panose="02010600030101010101" pitchFamily="2" charset="-122"/>
            </a:endParaRPr>
          </a:p>
        </p:txBody>
      </p:sp>
      <p:sp>
        <p:nvSpPr>
          <p:cNvPr id="36881"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pic>
        <p:nvPicPr>
          <p:cNvPr id="3" name="图片 2"/>
          <p:cNvPicPr>
            <a:picLocks noChangeAspect="1"/>
          </p:cNvPicPr>
          <p:nvPr/>
        </p:nvPicPr>
        <p:blipFill>
          <a:blip r:embed="rId16"/>
          <a:stretch>
            <a:fillRect/>
          </a:stretch>
        </p:blipFill>
        <p:spPr>
          <a:xfrm>
            <a:off x="5343525" y="1143000"/>
            <a:ext cx="3533775" cy="2073275"/>
          </a:xfrm>
          <a:prstGeom prst="rect">
            <a:avLst/>
          </a:prstGeom>
          <a:noFill/>
          <a:ln w="9525">
            <a:noFill/>
          </a:ln>
        </p:spPr>
      </p:pic>
      <p:sp>
        <p:nvSpPr>
          <p:cNvPr id="4" name="椭圆 3"/>
          <p:cNvSpPr/>
          <p:nvPr/>
        </p:nvSpPr>
        <p:spPr>
          <a:xfrm>
            <a:off x="5652135" y="1223645"/>
            <a:ext cx="135255" cy="13462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4442"/>
                                        </p:tgtEl>
                                        <p:attrNameLst>
                                          <p:attrName>style.visibility</p:attrName>
                                        </p:attrNameLst>
                                      </p:cBhvr>
                                      <p:to>
                                        <p:strVal val="visible"/>
                                      </p:to>
                                    </p:set>
                                    <p:animEffect transition="in" filter="wipe(left)">
                                      <p:cBhvr>
                                        <p:cTn id="7" dur="500"/>
                                        <p:tgtEl>
                                          <p:spTgt spid="2744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4434"/>
                                        </p:tgtEl>
                                        <p:attrNameLst>
                                          <p:attrName>style.visibility</p:attrName>
                                        </p:attrNameLst>
                                      </p:cBhvr>
                                      <p:to>
                                        <p:strVal val="visible"/>
                                      </p:to>
                                    </p:set>
                                    <p:animEffect transition="in" filter="wipe(left)">
                                      <p:cBhvr>
                                        <p:cTn id="12" dur="500"/>
                                        <p:tgtEl>
                                          <p:spTgt spid="2744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4438"/>
                                        </p:tgtEl>
                                        <p:attrNameLst>
                                          <p:attrName>style.visibility</p:attrName>
                                        </p:attrNameLst>
                                      </p:cBhvr>
                                      <p:to>
                                        <p:strVal val="visible"/>
                                      </p:to>
                                    </p:set>
                                    <p:animEffect transition="in" filter="wipe(left)">
                                      <p:cBhvr>
                                        <p:cTn id="22" dur="500"/>
                                        <p:tgtEl>
                                          <p:spTgt spid="2744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4439"/>
                                        </p:tgtEl>
                                        <p:attrNameLst>
                                          <p:attrName>style.visibility</p:attrName>
                                        </p:attrNameLst>
                                      </p:cBhvr>
                                      <p:to>
                                        <p:strVal val="visible"/>
                                      </p:to>
                                    </p:set>
                                    <p:animEffect transition="in" filter="wipe(left)">
                                      <p:cBhvr>
                                        <p:cTn id="27" dur="500"/>
                                        <p:tgtEl>
                                          <p:spTgt spid="2744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4440"/>
                                        </p:tgtEl>
                                        <p:attrNameLst>
                                          <p:attrName>style.visibility</p:attrName>
                                        </p:attrNameLst>
                                      </p:cBhvr>
                                      <p:to>
                                        <p:strVal val="visible"/>
                                      </p:to>
                                    </p:set>
                                    <p:animEffect transition="in" filter="wipe(left)">
                                      <p:cBhvr>
                                        <p:cTn id="32" dur="500"/>
                                        <p:tgtEl>
                                          <p:spTgt spid="2744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4441"/>
                                        </p:tgtEl>
                                        <p:attrNameLst>
                                          <p:attrName>style.visibility</p:attrName>
                                        </p:attrNameLst>
                                      </p:cBhvr>
                                      <p:to>
                                        <p:strVal val="visible"/>
                                      </p:to>
                                    </p:set>
                                    <p:animEffect transition="in" filter="wipe(left)">
                                      <p:cBhvr>
                                        <p:cTn id="37" dur="500"/>
                                        <p:tgtEl>
                                          <p:spTgt spid="2744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par>
                          <p:cTn id="47" fill="hold">
                            <p:stCondLst>
                              <p:cond delay="0"/>
                            </p:stCondLst>
                            <p:childTnLst>
                              <p:par>
                                <p:cTn id="48" presetID="27" presetClass="emph" presetSubtype="0" fill="hold" grpId="0" nodeType="afterEffect">
                                  <p:stCondLst>
                                    <p:cond delay="0"/>
                                  </p:stCondLst>
                                  <p:childTnLst>
                                    <p:animClr clrSpc="rgb" dir="cw">
                                      <p:cBhvr override="childStyle">
                                        <p:cTn id="49" dur="250" autoRev="1" fill="hold"/>
                                        <p:tgtEl>
                                          <p:spTgt spid="4"/>
                                        </p:tgtEl>
                                        <p:attrNameLst>
                                          <p:attrName>style.color</p:attrName>
                                        </p:attrNameLst>
                                      </p:cBhvr>
                                      <p:to>
                                        <a:schemeClr val="bg1"/>
                                      </p:to>
                                    </p:animClr>
                                    <p:animClr clrSpc="rgb" dir="cw">
                                      <p:cBhvr>
                                        <p:cTn id="50" dur="250" autoRev="1" fill="hold"/>
                                        <p:tgtEl>
                                          <p:spTgt spid="4"/>
                                        </p:tgtEl>
                                        <p:attrNameLst>
                                          <p:attrName>fillcolor</p:attrName>
                                        </p:attrNameLst>
                                      </p:cBhvr>
                                      <p:to>
                                        <a:schemeClr val="bg1"/>
                                      </p:to>
                                    </p:animClr>
                                    <p:set>
                                      <p:cBhvr>
                                        <p:cTn id="51" dur="250" autoRev="1" fill="hold"/>
                                        <p:tgtEl>
                                          <p:spTgt spid="4"/>
                                        </p:tgtEl>
                                        <p:attrNameLst>
                                          <p:attrName>fill.type</p:attrName>
                                        </p:attrNameLst>
                                      </p:cBhvr>
                                      <p:to>
                                        <p:strVal val="solid"/>
                                      </p:to>
                                    </p:set>
                                    <p:set>
                                      <p:cBhvr>
                                        <p:cTn id="52" dur="250" autoRev="1" fill="hold"/>
                                        <p:tgtEl>
                                          <p:spTgt spid="4"/>
                                        </p:tgtEl>
                                        <p:attrNameLst>
                                          <p:attrName>fill.on</p:attrName>
                                        </p:attrNameLst>
                                      </p:cBhvr>
                                      <p:to>
                                        <p:strVal val="true"/>
                                      </p:to>
                                    </p:set>
                                  </p:childTnLst>
                                </p:cTn>
                              </p:par>
                            </p:childTnLst>
                          </p:cTn>
                        </p:par>
                        <p:par>
                          <p:cTn id="53" fill="hold">
                            <p:stCondLst>
                              <p:cond delay="500"/>
                            </p:stCondLst>
                            <p:childTnLst>
                              <p:par>
                                <p:cTn id="54" presetID="27" presetClass="emph" presetSubtype="0" fill="hold" grpId="1" nodeType="afterEffect">
                                  <p:stCondLst>
                                    <p:cond delay="500"/>
                                  </p:stCondLst>
                                  <p:childTnLst>
                                    <p:animClr clrSpc="rgb" dir="cw">
                                      <p:cBhvr override="childStyle">
                                        <p:cTn id="55" dur="250" autoRev="1" fill="hold"/>
                                        <p:tgtEl>
                                          <p:spTgt spid="4"/>
                                        </p:tgtEl>
                                        <p:attrNameLst>
                                          <p:attrName>style.color</p:attrName>
                                        </p:attrNameLst>
                                      </p:cBhvr>
                                      <p:to>
                                        <a:schemeClr val="bg1"/>
                                      </p:to>
                                    </p:animClr>
                                    <p:animClr clrSpc="rgb" dir="cw">
                                      <p:cBhvr>
                                        <p:cTn id="56" dur="250" autoRev="1" fill="hold"/>
                                        <p:tgtEl>
                                          <p:spTgt spid="4"/>
                                        </p:tgtEl>
                                        <p:attrNameLst>
                                          <p:attrName>fillcolor</p:attrName>
                                        </p:attrNameLst>
                                      </p:cBhvr>
                                      <p:to>
                                        <a:schemeClr val="bg1"/>
                                      </p:to>
                                    </p:animClr>
                                    <p:set>
                                      <p:cBhvr>
                                        <p:cTn id="57" dur="250" autoRev="1" fill="hold"/>
                                        <p:tgtEl>
                                          <p:spTgt spid="4"/>
                                        </p:tgtEl>
                                        <p:attrNameLst>
                                          <p:attrName>fill.type</p:attrName>
                                        </p:attrNameLst>
                                      </p:cBhvr>
                                      <p:to>
                                        <p:strVal val="solid"/>
                                      </p:to>
                                    </p:set>
                                    <p:set>
                                      <p:cBhvr>
                                        <p:cTn id="58" dur="250" autoRev="1" fill="hold"/>
                                        <p:tgtEl>
                                          <p:spTgt spid="4"/>
                                        </p:tgtEl>
                                        <p:attrNameLst>
                                          <p:attrName>fill.on</p:attrName>
                                        </p:attrNameLst>
                                      </p:cBhvr>
                                      <p:to>
                                        <p:strVal val="true"/>
                                      </p:to>
                                    </p:set>
                                  </p:childTnLst>
                                </p:cTn>
                              </p:par>
                            </p:childTnLst>
                          </p:cTn>
                        </p:par>
                        <p:par>
                          <p:cTn id="59" fill="hold">
                            <p:stCondLst>
                              <p:cond delay="1500"/>
                            </p:stCondLst>
                            <p:childTnLst>
                              <p:par>
                                <p:cTn id="60" presetID="27" presetClass="emph" presetSubtype="0" fill="hold" grpId="2" nodeType="afterEffect">
                                  <p:stCondLst>
                                    <p:cond delay="500"/>
                                  </p:stCondLst>
                                  <p:childTnLst>
                                    <p:animClr clrSpc="rgb" dir="cw">
                                      <p:cBhvr override="childStyle">
                                        <p:cTn id="61" dur="250" autoRev="1" fill="hold"/>
                                        <p:tgtEl>
                                          <p:spTgt spid="4"/>
                                        </p:tgtEl>
                                        <p:attrNameLst>
                                          <p:attrName>style.color</p:attrName>
                                        </p:attrNameLst>
                                      </p:cBhvr>
                                      <p:to>
                                        <a:schemeClr val="bg1"/>
                                      </p:to>
                                    </p:animClr>
                                    <p:animClr clrSpc="rgb" dir="cw">
                                      <p:cBhvr>
                                        <p:cTn id="62" dur="250" autoRev="1" fill="hold"/>
                                        <p:tgtEl>
                                          <p:spTgt spid="4"/>
                                        </p:tgtEl>
                                        <p:attrNameLst>
                                          <p:attrName>fillcolor</p:attrName>
                                        </p:attrNameLst>
                                      </p:cBhvr>
                                      <p:to>
                                        <a:schemeClr val="bg1"/>
                                      </p:to>
                                    </p:animClr>
                                    <p:set>
                                      <p:cBhvr>
                                        <p:cTn id="63" dur="250" autoRev="1" fill="hold"/>
                                        <p:tgtEl>
                                          <p:spTgt spid="4"/>
                                        </p:tgtEl>
                                        <p:attrNameLst>
                                          <p:attrName>fill.type</p:attrName>
                                        </p:attrNameLst>
                                      </p:cBhvr>
                                      <p:to>
                                        <p:strVal val="solid"/>
                                      </p:to>
                                    </p:set>
                                    <p:set>
                                      <p:cBhvr>
                                        <p:cTn id="64" dur="250" autoRev="1" fill="hold"/>
                                        <p:tgtEl>
                                          <p:spTgt spid="4"/>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74443"/>
                                        </p:tgtEl>
                                        <p:attrNameLst>
                                          <p:attrName>style.visibility</p:attrName>
                                        </p:attrNameLst>
                                      </p:cBhvr>
                                      <p:to>
                                        <p:strVal val="visible"/>
                                      </p:to>
                                    </p:set>
                                    <p:animEffect transition="in" filter="wipe(left)">
                                      <p:cBhvr>
                                        <p:cTn id="69" dur="500"/>
                                        <p:tgtEl>
                                          <p:spTgt spid="27444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74444"/>
                                        </p:tgtEl>
                                        <p:attrNameLst>
                                          <p:attrName>style.visibility</p:attrName>
                                        </p:attrNameLst>
                                      </p:cBhvr>
                                      <p:to>
                                        <p:strVal val="visible"/>
                                      </p:to>
                                    </p:set>
                                    <p:animEffect transition="in" filter="wipe(left)">
                                      <p:cBhvr>
                                        <p:cTn id="74" dur="500"/>
                                        <p:tgtEl>
                                          <p:spTgt spid="27444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74445"/>
                                        </p:tgtEl>
                                        <p:attrNameLst>
                                          <p:attrName>style.visibility</p:attrName>
                                        </p:attrNameLst>
                                      </p:cBhvr>
                                      <p:to>
                                        <p:strVal val="visible"/>
                                      </p:to>
                                    </p:set>
                                    <p:animEffect transition="in" filter="wipe(left)">
                                      <p:cBhvr>
                                        <p:cTn id="79" dur="500"/>
                                        <p:tgtEl>
                                          <p:spTgt spid="27444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4446"/>
                                        </p:tgtEl>
                                        <p:attrNameLst>
                                          <p:attrName>style.visibility</p:attrName>
                                        </p:attrNameLst>
                                      </p:cBhvr>
                                      <p:to>
                                        <p:strVal val="visible"/>
                                      </p:to>
                                    </p:set>
                                    <p:animEffect transition="in" filter="wipe(left)">
                                      <p:cBhvr>
                                        <p:cTn id="84" dur="500"/>
                                        <p:tgtEl>
                                          <p:spTgt spid="2744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74447"/>
                                        </p:tgtEl>
                                        <p:attrNameLst>
                                          <p:attrName>style.visibility</p:attrName>
                                        </p:attrNameLst>
                                      </p:cBhvr>
                                      <p:to>
                                        <p:strVal val="visible"/>
                                      </p:to>
                                    </p:set>
                                    <p:animEffect transition="in" filter="wipe(left)">
                                      <p:cBhvr>
                                        <p:cTn id="89" dur="500"/>
                                        <p:tgtEl>
                                          <p:spTgt spid="27444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74448"/>
                                        </p:tgtEl>
                                        <p:attrNameLst>
                                          <p:attrName>style.visibility</p:attrName>
                                        </p:attrNameLst>
                                      </p:cBhvr>
                                      <p:to>
                                        <p:strVal val="visible"/>
                                      </p:to>
                                    </p:set>
                                    <p:animEffect transition="in" filter="wipe(left)">
                                      <p:cBhvr>
                                        <p:cTn id="94" dur="500"/>
                                        <p:tgtEl>
                                          <p:spTgt spid="27444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74449"/>
                                        </p:tgtEl>
                                        <p:attrNameLst>
                                          <p:attrName>style.visibility</p:attrName>
                                        </p:attrNameLst>
                                      </p:cBhvr>
                                      <p:to>
                                        <p:strVal val="visible"/>
                                      </p:to>
                                    </p:set>
                                    <p:animEffect transition="in" filter="wipe(left)">
                                      <p:cBhvr>
                                        <p:cTn id="99" dur="500"/>
                                        <p:tgtEl>
                                          <p:spTgt spid="274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p:bldP spid="274438" grpId="0"/>
      <p:bldP spid="274440" grpId="0"/>
      <p:bldP spid="274443" grpId="0"/>
      <p:bldP spid="274447" grpId="0"/>
      <p:bldP spid="274449" grpId="0"/>
      <p:bldP spid="4" grpId="0" bldLvl="0" animBg="1"/>
      <p:bldP spid="4" grpId="1" bldLvl="0" animBg="1"/>
      <p:bldP spid="4" grpId="2" bldLvl="0" animBg="1"/>
      <p:bldP spid="4" grpId="3"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240" y="835025"/>
            <a:ext cx="8481060" cy="2862580"/>
          </a:xfrm>
          <a:prstGeom prst="rect">
            <a:avLst/>
          </a:prstGeom>
        </p:spPr>
      </p:pic>
      <p:sp>
        <p:nvSpPr>
          <p:cNvPr id="300034" name="文本框 300033"/>
          <p:cNvSpPr txBox="1"/>
          <p:nvPr/>
        </p:nvSpPr>
        <p:spPr>
          <a:xfrm>
            <a:off x="257493" y="312738"/>
            <a:ext cx="1255395" cy="521970"/>
          </a:xfrm>
          <a:prstGeom prst="rect">
            <a:avLst/>
          </a:prstGeom>
          <a:noFill/>
          <a:ln w="9525">
            <a:noFill/>
          </a:ln>
        </p:spPr>
        <p:txBody>
          <a:bodyPr wrap="none" anchor="t" anchorCtr="0">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练习：</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275457"/>
          <p:cNvSpPr/>
          <p:nvPr/>
        </p:nvSpPr>
        <p:spPr>
          <a:xfrm>
            <a:off x="323850" y="219075"/>
            <a:ext cx="8248650" cy="1038860"/>
          </a:xfrm>
          <a:prstGeom prst="rect">
            <a:avLst/>
          </a:prstGeom>
          <a:noFill/>
          <a:ln w="9525">
            <a:noFill/>
          </a:ln>
        </p:spPr>
        <p:txBody>
          <a:bodyPr wrap="square" lIns="92075" tIns="46038" rIns="92075" bIns="46038" anchor="t" anchorCtr="0">
            <a:spAutoFit/>
          </a:bodyPr>
          <a:p>
            <a:pPr eaLnBrk="0" hangingPunct="0">
              <a:lnSpc>
                <a:spcPct val="110000"/>
              </a:lnSpc>
            </a:pPr>
            <a:r>
              <a:rPr lang="zh-CN" altLang="en-US" dirty="0">
                <a:solidFill>
                  <a:srgbClr val="C00000"/>
                </a:solidFill>
                <a:latin typeface="Bookman Old Style" panose="02050604050505020204" pitchFamily="18" charset="0"/>
                <a:ea typeface="宋体" panose="02010600030101010101" pitchFamily="2" charset="-122"/>
              </a:rPr>
              <a:t>例</a:t>
            </a:r>
            <a:r>
              <a:rPr lang="en-US" altLang="zh-CN" dirty="0">
                <a:solidFill>
                  <a:srgbClr val="C00000"/>
                </a:solidFill>
                <a:latin typeface="Times New Roman" panose="02020603050405020304" pitchFamily="18" charset="0"/>
                <a:ea typeface="宋体" panose="02010600030101010101" pitchFamily="2" charset="-122"/>
              </a:rPr>
              <a:t>4</a:t>
            </a:r>
            <a:r>
              <a:rPr lang="en-US" altLang="zh-CN">
                <a:solidFill>
                  <a:srgbClr val="C00000"/>
                </a:solidFill>
                <a:latin typeface="Times New Roman" panose="02020603050405020304" pitchFamily="18" charset="0"/>
                <a:ea typeface="宋体" panose="02010600030101010101" pitchFamily="2" charset="-122"/>
              </a:rPr>
              <a:t>:</a:t>
            </a:r>
            <a:r>
              <a:rPr lang="en-US" altLang="zh-CN">
                <a:solidFill>
                  <a:srgbClr val="C00000"/>
                </a:solidFill>
                <a:latin typeface="Bookman Old Style" panose="02050604050505020204" pitchFamily="18" charset="0"/>
                <a:ea typeface="宋体" panose="02010600030101010101" pitchFamily="2" charset="-122"/>
              </a:rPr>
              <a:t> </a:t>
            </a:r>
            <a:r>
              <a:rPr lang="zh-CN" altLang="en-US" dirty="0">
                <a:latin typeface="Bookman Old Style" panose="02050604050505020204" pitchFamily="18" charset="0"/>
                <a:ea typeface="宋体" panose="02010600030101010101" pitchFamily="2" charset="-122"/>
              </a:rPr>
              <a:t>求</a:t>
            </a:r>
            <a:r>
              <a:rPr lang="zh-CN" altLang="en-US" dirty="0">
                <a:solidFill>
                  <a:srgbClr val="FF3300"/>
                </a:solidFill>
                <a:latin typeface="Bookman Old Style" panose="02050604050505020204" pitchFamily="18" charset="0"/>
                <a:ea typeface="宋体" panose="02010600030101010101" pitchFamily="2" charset="-122"/>
              </a:rPr>
              <a:t>均匀带电</a:t>
            </a:r>
            <a:r>
              <a:rPr lang="zh-CN" altLang="en-US" dirty="0">
                <a:latin typeface="Bookman Old Style" panose="02050604050505020204" pitchFamily="18" charset="0"/>
                <a:ea typeface="宋体" panose="02010600030101010101" pitchFamily="2" charset="-122"/>
              </a:rPr>
              <a:t>圆盘轴线上任一点的电场。</a:t>
            </a:r>
            <a:endParaRPr lang="zh-CN" altLang="en-US" dirty="0">
              <a:latin typeface="Bookman Old Style" panose="02050604050505020204" pitchFamily="18" charset="0"/>
              <a:ea typeface="宋体" panose="02010600030101010101" pitchFamily="2" charset="-122"/>
            </a:endParaRPr>
          </a:p>
          <a:p>
            <a:pPr eaLnBrk="0" hangingPunct="0">
              <a:lnSpc>
                <a:spcPct val="110000"/>
              </a:lnSpc>
            </a:pPr>
            <a:r>
              <a:rPr lang="zh-CN" altLang="en-US" dirty="0">
                <a:latin typeface="Bookman Old Style" panose="02050604050505020204" pitchFamily="18" charset="0"/>
                <a:ea typeface="宋体" panose="02010600030101010101" pitchFamily="2" charset="-122"/>
              </a:rPr>
              <a:t>     已知：</a:t>
            </a:r>
            <a:r>
              <a:rPr lang="en-US" altLang="zh-CN" i="1">
                <a:latin typeface="Times New Roman" panose="02020603050405020304" pitchFamily="18" charset="0"/>
                <a:ea typeface="宋体" panose="02010600030101010101" pitchFamily="2" charset="-122"/>
              </a:rPr>
              <a:t>q</a:t>
            </a:r>
            <a:r>
              <a:rPr lang="zh-CN" altLang="en-US" i="1"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R</a:t>
            </a:r>
            <a:r>
              <a:rPr lang="zh-CN" altLang="en-US" i="1"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x   </a:t>
            </a:r>
            <a:r>
              <a:rPr lang="zh-CN" altLang="en-US" dirty="0">
                <a:latin typeface="Bookman Old Style" panose="02050604050505020204" pitchFamily="18" charset="0"/>
                <a:ea typeface="宋体" panose="02010600030101010101" pitchFamily="2" charset="-122"/>
              </a:rPr>
              <a:t>求：</a:t>
            </a:r>
            <a:r>
              <a:rPr lang="en-US" altLang="zh-CN" i="1" dirty="0" err="1">
                <a:latin typeface="Times New Roman" panose="02020603050405020304" pitchFamily="18" charset="0"/>
                <a:ea typeface="宋体" panose="02010600030101010101" pitchFamily="2" charset="-122"/>
              </a:rPr>
              <a:t>E</a:t>
            </a:r>
            <a:r>
              <a:rPr lang="en-US" altLang="zh-CN" i="1" baseline="-25000" dirty="0" err="1">
                <a:latin typeface="Times New Roman" panose="02020603050405020304" pitchFamily="18" charset="0"/>
                <a:ea typeface="宋体" panose="02010600030101010101" pitchFamily="2" charset="-122"/>
              </a:rPr>
              <a:t>p</a:t>
            </a:r>
            <a:endParaRPr lang="en-US" altLang="zh-CN">
              <a:latin typeface="Bookman Old Style" panose="02050604050505020204" pitchFamily="18" charset="0"/>
              <a:ea typeface="宋体" panose="02010600030101010101" pitchFamily="2" charset="-122"/>
            </a:endParaRPr>
          </a:p>
        </p:txBody>
      </p:sp>
      <p:sp>
        <p:nvSpPr>
          <p:cNvPr id="37890" name="椭圆 275459"/>
          <p:cNvSpPr/>
          <p:nvPr/>
        </p:nvSpPr>
        <p:spPr>
          <a:xfrm>
            <a:off x="3176588" y="1854200"/>
            <a:ext cx="1816100" cy="3263900"/>
          </a:xfrm>
          <a:prstGeom prst="ellipse">
            <a:avLst/>
          </a:prstGeom>
          <a:solidFill>
            <a:schemeClr val="accent1"/>
          </a:solidFill>
          <a:ln w="1270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7891" name="直接连接符 275461"/>
          <p:cNvSpPr/>
          <p:nvPr/>
        </p:nvSpPr>
        <p:spPr>
          <a:xfrm>
            <a:off x="4092575" y="3498850"/>
            <a:ext cx="1676400" cy="0"/>
          </a:xfrm>
          <a:prstGeom prst="line">
            <a:avLst/>
          </a:prstGeom>
          <a:ln w="12700" cap="flat" cmpd="sng">
            <a:solidFill>
              <a:schemeClr val="tx1"/>
            </a:solidFill>
            <a:prstDash val="solid"/>
            <a:round/>
            <a:headEnd type="none" w="sm" len="sm"/>
            <a:tailEnd type="none" w="sm" len="sm"/>
          </a:ln>
        </p:spPr>
      </p:sp>
      <p:sp>
        <p:nvSpPr>
          <p:cNvPr id="37892" name="直接连接符 275464"/>
          <p:cNvSpPr/>
          <p:nvPr/>
        </p:nvSpPr>
        <p:spPr>
          <a:xfrm flipH="1" flipV="1">
            <a:off x="3559175" y="2203450"/>
            <a:ext cx="533400" cy="1295400"/>
          </a:xfrm>
          <a:prstGeom prst="line">
            <a:avLst/>
          </a:prstGeom>
          <a:ln w="28575" cap="flat" cmpd="sng">
            <a:solidFill>
              <a:srgbClr val="0000FF"/>
            </a:solidFill>
            <a:prstDash val="solid"/>
            <a:round/>
            <a:headEnd type="none" w="sm" len="sm"/>
            <a:tailEnd type="stealth" w="med" len="lg"/>
          </a:ln>
        </p:spPr>
      </p:sp>
      <p:sp>
        <p:nvSpPr>
          <p:cNvPr id="37893" name="矩形 275465"/>
          <p:cNvSpPr/>
          <p:nvPr/>
        </p:nvSpPr>
        <p:spPr>
          <a:xfrm>
            <a:off x="3338513" y="2378075"/>
            <a:ext cx="387350" cy="457200"/>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7894" name="矩形 275468"/>
          <p:cNvSpPr/>
          <p:nvPr/>
        </p:nvSpPr>
        <p:spPr>
          <a:xfrm>
            <a:off x="5829300" y="3497263"/>
            <a:ext cx="369888" cy="457200"/>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sp>
        <p:nvSpPr>
          <p:cNvPr id="37895" name="直接连接符 275469"/>
          <p:cNvSpPr/>
          <p:nvPr/>
        </p:nvSpPr>
        <p:spPr>
          <a:xfrm>
            <a:off x="4092575" y="3756025"/>
            <a:ext cx="1752600" cy="0"/>
          </a:xfrm>
          <a:prstGeom prst="line">
            <a:avLst/>
          </a:prstGeom>
          <a:ln w="12700" cap="flat" cmpd="sng">
            <a:solidFill>
              <a:srgbClr val="FF0066"/>
            </a:solidFill>
            <a:prstDash val="solid"/>
            <a:round/>
            <a:headEnd type="stealth" w="med" len="lg"/>
            <a:tailEnd type="stealth" w="med" len="lg"/>
          </a:ln>
        </p:spPr>
      </p:sp>
      <p:sp>
        <p:nvSpPr>
          <p:cNvPr id="37896" name="矩形 275470"/>
          <p:cNvSpPr/>
          <p:nvPr/>
        </p:nvSpPr>
        <p:spPr>
          <a:xfrm>
            <a:off x="5105400" y="3544888"/>
            <a:ext cx="336550" cy="457200"/>
          </a:xfrm>
          <a:prstGeom prst="rect">
            <a:avLst/>
          </a:prstGeom>
          <a:solidFill>
            <a:schemeClr val="bg1"/>
          </a:solid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grpSp>
        <p:nvGrpSpPr>
          <p:cNvPr id="37897" name="组合 275471"/>
          <p:cNvGrpSpPr/>
          <p:nvPr/>
        </p:nvGrpSpPr>
        <p:grpSpPr>
          <a:xfrm>
            <a:off x="4090988" y="3454400"/>
            <a:ext cx="1752600" cy="457200"/>
            <a:chOff x="4080" y="1728"/>
            <a:chExt cx="1105" cy="316"/>
          </a:xfrm>
        </p:grpSpPr>
        <p:sp>
          <p:nvSpPr>
            <p:cNvPr id="37898" name="直接连接符 275472"/>
            <p:cNvSpPr/>
            <p:nvPr/>
          </p:nvSpPr>
          <p:spPr>
            <a:xfrm>
              <a:off x="5185" y="1756"/>
              <a:ext cx="0" cy="288"/>
            </a:xfrm>
            <a:prstGeom prst="line">
              <a:avLst/>
            </a:prstGeom>
            <a:ln w="12700" cap="flat" cmpd="sng">
              <a:solidFill>
                <a:schemeClr val="bg1"/>
              </a:solidFill>
              <a:prstDash val="solid"/>
              <a:round/>
              <a:headEnd type="none" w="sm" len="sm"/>
              <a:tailEnd type="none" w="sm" len="sm"/>
            </a:ln>
          </p:spPr>
        </p:sp>
        <p:sp>
          <p:nvSpPr>
            <p:cNvPr id="37899" name="直接连接符 275473"/>
            <p:cNvSpPr/>
            <p:nvPr/>
          </p:nvSpPr>
          <p:spPr>
            <a:xfrm>
              <a:off x="4080" y="1728"/>
              <a:ext cx="0" cy="288"/>
            </a:xfrm>
            <a:prstGeom prst="line">
              <a:avLst/>
            </a:prstGeom>
            <a:ln w="9525" cap="flat" cmpd="sng">
              <a:solidFill>
                <a:schemeClr val="accent2"/>
              </a:solidFill>
              <a:prstDash val="solid"/>
              <a:round/>
              <a:headEnd type="none" w="med" len="med"/>
              <a:tailEnd type="none" w="med" len="med"/>
            </a:ln>
          </p:spPr>
        </p:sp>
      </p:grpSp>
      <p:sp>
        <p:nvSpPr>
          <p:cNvPr id="37900" name="椭圆 275474"/>
          <p:cNvSpPr/>
          <p:nvPr/>
        </p:nvSpPr>
        <p:spPr>
          <a:xfrm>
            <a:off x="5767388" y="3454400"/>
            <a:ext cx="122237" cy="122238"/>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7901" name="直接连接符 275480"/>
          <p:cNvSpPr/>
          <p:nvPr/>
        </p:nvSpPr>
        <p:spPr>
          <a:xfrm>
            <a:off x="5843588" y="3559175"/>
            <a:ext cx="0" cy="257175"/>
          </a:xfrm>
          <a:prstGeom prst="line">
            <a:avLst/>
          </a:prstGeom>
          <a:ln w="9525" cap="flat" cmpd="sng">
            <a:solidFill>
              <a:schemeClr val="tx1"/>
            </a:solidFill>
            <a:prstDash val="solid"/>
            <a:round/>
            <a:headEnd type="none" w="med" len="med"/>
            <a:tailEnd type="none" w="med" len="med"/>
          </a:ln>
        </p:spPr>
      </p:sp>
      <p:sp>
        <p:nvSpPr>
          <p:cNvPr id="37902" name="Text Box 35"/>
          <p:cNvSpPr txBox="1"/>
          <p:nvPr/>
        </p:nvSpPr>
        <p:spPr>
          <a:xfrm>
            <a:off x="3760788" y="3294063"/>
            <a:ext cx="720725" cy="457200"/>
          </a:xfrm>
          <a:prstGeom prst="rect">
            <a:avLst/>
          </a:prstGeom>
          <a:noFill/>
          <a:ln w="9525">
            <a:noFill/>
          </a:ln>
        </p:spPr>
        <p:txBody>
          <a:bodyPr anchor="t" anchorCtr="0">
            <a:spAutoFit/>
          </a:bodyPr>
          <a:p>
            <a:pPr>
              <a:spcBef>
                <a:spcPct val="50000"/>
              </a:spcBef>
            </a:pPr>
            <a:r>
              <a:rPr lang="en-US" altLang="zh-CN" sz="2400" b="0">
                <a:latin typeface="Times New Roman" panose="02020603050405020304" pitchFamily="18" charset="0"/>
                <a:ea typeface="宋体" panose="02010600030101010101" pitchFamily="2" charset="-122"/>
              </a:rPr>
              <a:t>O</a:t>
            </a:r>
            <a:endParaRPr lang="en-US" altLang="zh-CN" sz="2400" b="0">
              <a:latin typeface="Times New Roman" panose="02020603050405020304" pitchFamily="18" charset="0"/>
              <a:ea typeface="宋体" panose="02010600030101010101" pitchFamily="2" charset="-122"/>
            </a:endParaRPr>
          </a:p>
        </p:txBody>
      </p:sp>
      <p:sp>
        <p:nvSpPr>
          <p:cNvPr id="37903" name="Rectangle 36"/>
          <p:cNvSpPr/>
          <p:nvPr/>
        </p:nvSpPr>
        <p:spPr>
          <a:xfrm>
            <a:off x="5786438" y="2843213"/>
            <a:ext cx="541337" cy="519112"/>
          </a:xfrm>
          <a:prstGeom prst="rect">
            <a:avLst/>
          </a:prstGeom>
          <a:noFill/>
          <a:ln w="9525">
            <a:noFill/>
          </a:ln>
        </p:spPr>
        <p:txBody>
          <a:bodyPr wrap="none" anchor="t" anchorCtr="0">
            <a:spAutoFit/>
          </a:bodyPr>
          <a:p>
            <a:r>
              <a:rPr lang="en-US" altLang="zh-CN" i="1" dirty="0" err="1">
                <a:latin typeface="Times New Roman" panose="02020603050405020304" pitchFamily="18" charset="0"/>
                <a:ea typeface="宋体" panose="02010600030101010101" pitchFamily="2" charset="-122"/>
              </a:rPr>
              <a:t>E</a:t>
            </a:r>
            <a:r>
              <a:rPr lang="en-US" altLang="zh-CN" i="1" baseline="-25000" dirty="0" err="1">
                <a:latin typeface="Times New Roman" panose="02020603050405020304" pitchFamily="18" charset="0"/>
                <a:ea typeface="宋体" panose="02010600030101010101" pitchFamily="2" charset="-122"/>
              </a:rPr>
              <a:t>p</a:t>
            </a:r>
            <a:endParaRPr lang="zh-CN" altLang="en-US" i="1" baseline="-25000"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圆角矩形 23"/>
          <p:cNvSpPr/>
          <p:nvPr/>
        </p:nvSpPr>
        <p:spPr>
          <a:xfrm>
            <a:off x="566738" y="3990975"/>
            <a:ext cx="2774950" cy="2093913"/>
          </a:xfrm>
          <a:prstGeom prst="roundRect">
            <a:avLst/>
          </a:prstGeom>
          <a:pattFill prst="pct10">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3" name="圆角矩形 22"/>
          <p:cNvSpPr/>
          <p:nvPr/>
        </p:nvSpPr>
        <p:spPr>
          <a:xfrm>
            <a:off x="565150" y="1651000"/>
            <a:ext cx="2774950" cy="1941513"/>
          </a:xfrm>
          <a:prstGeom prst="roundRect">
            <a:avLst/>
          </a:prstGeom>
          <a:pattFill prst="pct30">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78180" name="对象 304140"/>
          <p:cNvGraphicFramePr>
            <a:graphicFrameLocks noGrp="1"/>
          </p:cNvGraphicFramePr>
          <p:nvPr/>
        </p:nvGraphicFramePr>
        <p:xfrm>
          <a:off x="839470" y="2759393"/>
          <a:ext cx="1619885" cy="850265"/>
        </p:xfrm>
        <a:graphic>
          <a:graphicData uri="http://schemas.openxmlformats.org/presentationml/2006/ole">
            <mc:AlternateContent xmlns:mc="http://schemas.openxmlformats.org/markup-compatibility/2006">
              <mc:Choice xmlns:v="urn:schemas-microsoft-com:vml" Requires="v">
                <p:oleObj spid="_x0000_s3076" name="" r:id="rId1" imgW="698500" imgH="292100" progId="Equation.3">
                  <p:embed/>
                </p:oleObj>
              </mc:Choice>
              <mc:Fallback>
                <p:oleObj name="" r:id="rId1" imgW="698500" imgH="292100" progId="Equation.3">
                  <p:embed/>
                  <p:pic>
                    <p:nvPicPr>
                      <p:cNvPr id="0" name="图片 3075"/>
                      <p:cNvPicPr/>
                      <p:nvPr/>
                    </p:nvPicPr>
                    <p:blipFill>
                      <a:blip r:embed="rId2"/>
                      <a:stretch>
                        <a:fillRect/>
                      </a:stretch>
                    </p:blipFill>
                    <p:spPr>
                      <a:xfrm>
                        <a:off x="839470" y="2759393"/>
                        <a:ext cx="1619885" cy="850265"/>
                      </a:xfrm>
                      <a:prstGeom prst="rect">
                        <a:avLst/>
                      </a:prstGeom>
                      <a:noFill/>
                      <a:ln w="38100">
                        <a:noFill/>
                        <a:miter/>
                      </a:ln>
                    </p:spPr>
                  </p:pic>
                </p:oleObj>
              </mc:Fallback>
            </mc:AlternateContent>
          </a:graphicData>
        </a:graphic>
      </p:graphicFrame>
      <p:graphicFrame>
        <p:nvGraphicFramePr>
          <p:cNvPr id="152580" name="对象 287748"/>
          <p:cNvGraphicFramePr/>
          <p:nvPr/>
        </p:nvGraphicFramePr>
        <p:xfrm>
          <a:off x="839788" y="1651000"/>
          <a:ext cx="2446337" cy="1052513"/>
        </p:xfrm>
        <a:graphic>
          <a:graphicData uri="http://schemas.openxmlformats.org/presentationml/2006/ole">
            <mc:AlternateContent xmlns:mc="http://schemas.openxmlformats.org/markup-compatibility/2006">
              <mc:Choice xmlns:v="urn:schemas-microsoft-com:vml" Requires="v">
                <p:oleObj spid="_x0000_s3077" name="" r:id="rId3" imgW="1117600" imgH="431800" progId="Equation.3">
                  <p:embed/>
                </p:oleObj>
              </mc:Choice>
              <mc:Fallback>
                <p:oleObj name="" r:id="rId3" imgW="1117600" imgH="431800" progId="Equation.3">
                  <p:embed/>
                  <p:pic>
                    <p:nvPicPr>
                      <p:cNvPr id="0" name="图片 3076"/>
                      <p:cNvPicPr/>
                      <p:nvPr/>
                    </p:nvPicPr>
                    <p:blipFill>
                      <a:blip r:embed="rId4"/>
                      <a:stretch>
                        <a:fillRect/>
                      </a:stretch>
                    </p:blipFill>
                    <p:spPr>
                      <a:xfrm>
                        <a:off x="839788" y="1651000"/>
                        <a:ext cx="2446337" cy="1052513"/>
                      </a:xfrm>
                      <a:prstGeom prst="rect">
                        <a:avLst/>
                      </a:prstGeom>
                      <a:noFill/>
                      <a:ln w="38100">
                        <a:noFill/>
                        <a:miter/>
                      </a:ln>
                    </p:spPr>
                  </p:pic>
                </p:oleObj>
              </mc:Fallback>
            </mc:AlternateContent>
          </a:graphicData>
        </a:graphic>
      </p:graphicFrame>
      <p:graphicFrame>
        <p:nvGraphicFramePr>
          <p:cNvPr id="117767" name="Object 14"/>
          <p:cNvGraphicFramePr/>
          <p:nvPr/>
        </p:nvGraphicFramePr>
        <p:xfrm>
          <a:off x="784225" y="4079875"/>
          <a:ext cx="1933575" cy="950913"/>
        </p:xfrm>
        <a:graphic>
          <a:graphicData uri="http://schemas.openxmlformats.org/presentationml/2006/ole">
            <mc:AlternateContent xmlns:mc="http://schemas.openxmlformats.org/markup-compatibility/2006">
              <mc:Choice xmlns:v="urn:schemas-microsoft-com:vml" Requires="v">
                <p:oleObj spid="_x0000_s3078" name="" r:id="rId5" imgW="685800" imgH="292100" progId="Equation.3">
                  <p:embed/>
                </p:oleObj>
              </mc:Choice>
              <mc:Fallback>
                <p:oleObj name="" r:id="rId5" imgW="685800" imgH="292100" progId="Equation.3">
                  <p:embed/>
                  <p:pic>
                    <p:nvPicPr>
                      <p:cNvPr id="0" name="图片 3077"/>
                      <p:cNvPicPr/>
                      <p:nvPr/>
                    </p:nvPicPr>
                    <p:blipFill>
                      <a:blip r:embed="rId6"/>
                      <a:stretch>
                        <a:fillRect/>
                      </a:stretch>
                    </p:blipFill>
                    <p:spPr>
                      <a:xfrm>
                        <a:off x="784225" y="4079875"/>
                        <a:ext cx="1933575" cy="950913"/>
                      </a:xfrm>
                      <a:prstGeom prst="rect">
                        <a:avLst/>
                      </a:prstGeom>
                      <a:noFill/>
                      <a:ln w="38100">
                        <a:noFill/>
                        <a:miter/>
                      </a:ln>
                    </p:spPr>
                  </p:pic>
                </p:oleObj>
              </mc:Fallback>
            </mc:AlternateContent>
          </a:graphicData>
        </a:graphic>
      </p:graphicFrame>
      <p:graphicFrame>
        <p:nvGraphicFramePr>
          <p:cNvPr id="117860" name="对象 117859"/>
          <p:cNvGraphicFramePr/>
          <p:nvPr/>
        </p:nvGraphicFramePr>
        <p:xfrm>
          <a:off x="792163" y="5189538"/>
          <a:ext cx="2325687" cy="804862"/>
        </p:xfrm>
        <a:graphic>
          <a:graphicData uri="http://schemas.openxmlformats.org/presentationml/2006/ole">
            <mc:AlternateContent xmlns:mc="http://schemas.openxmlformats.org/markup-compatibility/2006">
              <mc:Choice xmlns:v="urn:schemas-microsoft-com:vml" Requires="v">
                <p:oleObj spid="_x0000_s3079" name="" r:id="rId7" imgW="1066165" imgH="292100" progId="Equation.3">
                  <p:embed/>
                </p:oleObj>
              </mc:Choice>
              <mc:Fallback>
                <p:oleObj name="" r:id="rId7" imgW="1066165" imgH="292100" progId="Equation.3">
                  <p:embed/>
                  <p:pic>
                    <p:nvPicPr>
                      <p:cNvPr id="0" name="图片 3078"/>
                      <p:cNvPicPr/>
                      <p:nvPr/>
                    </p:nvPicPr>
                    <p:blipFill>
                      <a:blip r:embed="rId8"/>
                      <a:stretch>
                        <a:fillRect/>
                      </a:stretch>
                    </p:blipFill>
                    <p:spPr>
                      <a:xfrm>
                        <a:off x="792163" y="5189538"/>
                        <a:ext cx="2325687" cy="804862"/>
                      </a:xfrm>
                      <a:prstGeom prst="rect">
                        <a:avLst/>
                      </a:prstGeom>
                      <a:noFill/>
                      <a:ln w="38100">
                        <a:noFill/>
                        <a:miter/>
                      </a:ln>
                    </p:spPr>
                  </p:pic>
                </p:oleObj>
              </mc:Fallback>
            </mc:AlternateContent>
          </a:graphicData>
        </a:graphic>
      </p:graphicFrame>
      <p:sp>
        <p:nvSpPr>
          <p:cNvPr id="2" name="左大括号 1"/>
          <p:cNvSpPr/>
          <p:nvPr/>
        </p:nvSpPr>
        <p:spPr>
          <a:xfrm>
            <a:off x="271463" y="1900238"/>
            <a:ext cx="198437" cy="3908425"/>
          </a:xfrm>
          <a:prstGeom prst="leftBrace">
            <a:avLst>
              <a:gd name="adj1" fmla="val 8115"/>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nchorCtr="0"/>
          <a:p>
            <a:pPr defTabSz="914400"/>
            <a:endParaRPr lang="zh-CN" altLang="en-US">
              <a:solidFill>
                <a:srgbClr val="020F0A"/>
              </a:solidFill>
              <a:latin typeface="Times New Roman" panose="02020603050405020304" pitchFamily="18" charset="0"/>
              <a:ea typeface="宋体" panose="02010600030101010101" pitchFamily="2" charset="-122"/>
            </a:endParaRPr>
          </a:p>
        </p:txBody>
      </p:sp>
      <p:sp>
        <p:nvSpPr>
          <p:cNvPr id="164886" name="文本框 164885"/>
          <p:cNvSpPr txBox="1"/>
          <p:nvPr/>
        </p:nvSpPr>
        <p:spPr>
          <a:xfrm>
            <a:off x="2671763" y="292100"/>
            <a:ext cx="3355975" cy="584200"/>
          </a:xfrm>
          <a:prstGeom prst="rect">
            <a:avLst/>
          </a:prstGeom>
          <a:noFill/>
          <a:ln w="9525">
            <a:noFill/>
          </a:ln>
        </p:spPr>
        <p:txBody>
          <a:bodyPr wrap="square" anchor="t" anchorCtr="0">
            <a:spAutoFit/>
          </a:bodyPr>
          <a:p>
            <a:pPr algn="just">
              <a:spcBef>
                <a:spcPct val="50000"/>
              </a:spcBef>
            </a:pPr>
            <a:r>
              <a:rPr lang="zh-CN" altLang="zh-CN" sz="3200" dirty="0">
                <a:solidFill>
                  <a:schemeClr val="tx1"/>
                </a:solidFill>
                <a:latin typeface="宋体" panose="02010600030101010101" pitchFamily="2" charset="-122"/>
                <a:ea typeface="宋体" panose="02010600030101010101" pitchFamily="2" charset="-122"/>
              </a:rPr>
              <a:t>麦克斯韦方程组</a:t>
            </a:r>
            <a:endParaRPr lang="zh-CN" altLang="zh-CN" sz="3200" dirty="0">
              <a:solidFill>
                <a:schemeClr val="tx1"/>
              </a:solidFill>
              <a:latin typeface="宋体" panose="02010600030101010101" pitchFamily="2" charset="-122"/>
              <a:ea typeface="宋体" panose="02010600030101010101" pitchFamily="2" charset="-122"/>
            </a:endParaRPr>
          </a:p>
        </p:txBody>
      </p:sp>
      <p:grpSp>
        <p:nvGrpSpPr>
          <p:cNvPr id="3" name="组合 2"/>
          <p:cNvGrpSpPr/>
          <p:nvPr/>
        </p:nvGrpSpPr>
        <p:grpSpPr>
          <a:xfrm>
            <a:off x="4764405" y="1732280"/>
            <a:ext cx="3511550" cy="4439285"/>
            <a:chOff x="7503" y="2728"/>
            <a:chExt cx="5530" cy="6991"/>
          </a:xfrm>
        </p:grpSpPr>
        <p:graphicFrame>
          <p:nvGraphicFramePr>
            <p:cNvPr id="4" name="对象 287748"/>
            <p:cNvGraphicFramePr/>
            <p:nvPr/>
          </p:nvGraphicFramePr>
          <p:xfrm>
            <a:off x="8048" y="2728"/>
            <a:ext cx="3285" cy="1122"/>
          </p:xfrm>
          <a:graphic>
            <a:graphicData uri="http://schemas.openxmlformats.org/presentationml/2006/ole">
              <mc:AlternateContent xmlns:mc="http://schemas.openxmlformats.org/markup-compatibility/2006">
                <mc:Choice xmlns:v="urn:schemas-microsoft-com:vml" Requires="v">
                  <p:oleObj spid="_x0000_s3080" name="" r:id="rId9" imgW="952500" imgH="292100" progId="Equation.3">
                    <p:embed/>
                  </p:oleObj>
                </mc:Choice>
                <mc:Fallback>
                  <p:oleObj name="" r:id="rId9" imgW="952500" imgH="292100" progId="Equation.3">
                    <p:embed/>
                    <p:pic>
                      <p:nvPicPr>
                        <p:cNvPr id="0" name="图片 3079"/>
                        <p:cNvPicPr/>
                        <p:nvPr/>
                      </p:nvPicPr>
                      <p:blipFill>
                        <a:blip r:embed="rId10"/>
                        <a:stretch>
                          <a:fillRect/>
                        </a:stretch>
                      </p:blipFill>
                      <p:spPr>
                        <a:xfrm>
                          <a:off x="8048" y="2728"/>
                          <a:ext cx="3285" cy="1122"/>
                        </a:xfrm>
                        <a:prstGeom prst="rect">
                          <a:avLst/>
                        </a:prstGeom>
                        <a:noFill/>
                        <a:ln w="38100">
                          <a:noFill/>
                          <a:miter/>
                        </a:ln>
                      </p:spPr>
                    </p:pic>
                  </p:oleObj>
                </mc:Fallback>
              </mc:AlternateContent>
            </a:graphicData>
          </a:graphic>
        </p:graphicFrame>
        <p:graphicFrame>
          <p:nvGraphicFramePr>
            <p:cNvPr id="5" name="Object 14"/>
            <p:cNvGraphicFramePr/>
            <p:nvPr/>
          </p:nvGraphicFramePr>
          <p:xfrm>
            <a:off x="7815" y="6255"/>
            <a:ext cx="2913" cy="1458"/>
          </p:xfrm>
          <a:graphic>
            <a:graphicData uri="http://schemas.openxmlformats.org/presentationml/2006/ole">
              <mc:AlternateContent xmlns:mc="http://schemas.openxmlformats.org/markup-compatibility/2006">
                <mc:Choice xmlns:v="urn:schemas-microsoft-com:vml" Requires="v">
                  <p:oleObj spid="_x0000_s3081" name="" r:id="rId11" imgW="685800" imgH="292100" progId="Equation.3">
                    <p:embed/>
                  </p:oleObj>
                </mc:Choice>
                <mc:Fallback>
                  <p:oleObj name="" r:id="rId11" imgW="685800" imgH="292100" progId="Equation.3">
                    <p:embed/>
                    <p:pic>
                      <p:nvPicPr>
                        <p:cNvPr id="0" name="图片 3080"/>
                        <p:cNvPicPr/>
                        <p:nvPr/>
                      </p:nvPicPr>
                      <p:blipFill>
                        <a:blip r:embed="rId6"/>
                        <a:stretch>
                          <a:fillRect/>
                        </a:stretch>
                      </p:blipFill>
                      <p:spPr>
                        <a:xfrm>
                          <a:off x="7815" y="6255"/>
                          <a:ext cx="2913" cy="1458"/>
                        </a:xfrm>
                        <a:prstGeom prst="rect">
                          <a:avLst/>
                        </a:prstGeom>
                        <a:noFill/>
                        <a:ln w="38100">
                          <a:noFill/>
                          <a:miter/>
                        </a:ln>
                      </p:spPr>
                    </p:pic>
                  </p:oleObj>
                </mc:Fallback>
              </mc:AlternateContent>
            </a:graphicData>
          </a:graphic>
        </p:graphicFrame>
        <p:sp>
          <p:nvSpPr>
            <p:cNvPr id="7" name="左大括号 6"/>
            <p:cNvSpPr/>
            <p:nvPr/>
          </p:nvSpPr>
          <p:spPr>
            <a:xfrm>
              <a:off x="7503" y="2938"/>
              <a:ext cx="312" cy="6155"/>
            </a:xfrm>
            <a:prstGeom prst="leftBrace">
              <a:avLst>
                <a:gd name="adj1" fmla="val 8115"/>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graphicFrame>
          <p:nvGraphicFramePr>
            <p:cNvPr id="71683" name="Object 58"/>
            <p:cNvGraphicFramePr/>
            <p:nvPr/>
          </p:nvGraphicFramePr>
          <p:xfrm>
            <a:off x="8015" y="4293"/>
            <a:ext cx="4262" cy="1712"/>
          </p:xfrm>
          <a:graphic>
            <a:graphicData uri="http://schemas.openxmlformats.org/presentationml/2006/ole">
              <mc:AlternateContent xmlns:mc="http://schemas.openxmlformats.org/markup-compatibility/2006">
                <mc:Choice xmlns:v="urn:schemas-microsoft-com:vml" Requires="v">
                  <p:oleObj spid="_x0000_s3082" name="" r:id="rId12" imgW="1333500" imgH="457200" progId="Equation.3">
                    <p:embed/>
                  </p:oleObj>
                </mc:Choice>
                <mc:Fallback>
                  <p:oleObj name="" r:id="rId12" imgW="1333500" imgH="457200" progId="Equation.3">
                    <p:embed/>
                    <p:pic>
                      <p:nvPicPr>
                        <p:cNvPr id="0" name="图片 3081"/>
                        <p:cNvPicPr/>
                        <p:nvPr/>
                      </p:nvPicPr>
                      <p:blipFill>
                        <a:blip r:embed="rId13"/>
                        <a:stretch>
                          <a:fillRect/>
                        </a:stretch>
                      </p:blipFill>
                      <p:spPr>
                        <a:xfrm>
                          <a:off x="8015" y="4293"/>
                          <a:ext cx="4262" cy="1712"/>
                        </a:xfrm>
                        <a:prstGeom prst="rect">
                          <a:avLst/>
                        </a:prstGeom>
                        <a:noFill/>
                        <a:ln w="38100">
                          <a:noFill/>
                          <a:miter/>
                        </a:ln>
                      </p:spPr>
                    </p:pic>
                  </p:oleObj>
                </mc:Fallback>
              </mc:AlternateContent>
            </a:graphicData>
          </a:graphic>
        </p:graphicFrame>
        <p:graphicFrame>
          <p:nvGraphicFramePr>
            <p:cNvPr id="9" name="对象 8"/>
            <p:cNvGraphicFramePr/>
            <p:nvPr/>
          </p:nvGraphicFramePr>
          <p:xfrm>
            <a:off x="7815" y="7985"/>
            <a:ext cx="5218" cy="1735"/>
          </p:xfrm>
          <a:graphic>
            <a:graphicData uri="http://schemas.openxmlformats.org/presentationml/2006/ole">
              <mc:AlternateContent xmlns:mc="http://schemas.openxmlformats.org/markup-compatibility/2006">
                <mc:Choice xmlns:v="urn:schemas-microsoft-com:vml" Requires="v">
                  <p:oleObj spid="_x0000_s3083" name="" r:id="rId14" imgW="1548765" imgH="419100" progId="Equation.3">
                    <p:embed/>
                  </p:oleObj>
                </mc:Choice>
                <mc:Fallback>
                  <p:oleObj name="" r:id="rId14" imgW="1548765" imgH="419100" progId="Equation.3">
                    <p:embed/>
                    <p:pic>
                      <p:nvPicPr>
                        <p:cNvPr id="0" name="图片 3082"/>
                        <p:cNvPicPr/>
                        <p:nvPr/>
                      </p:nvPicPr>
                      <p:blipFill>
                        <a:blip r:embed="rId15"/>
                        <a:stretch>
                          <a:fillRect/>
                        </a:stretch>
                      </p:blipFill>
                      <p:spPr>
                        <a:xfrm>
                          <a:off x="7815" y="7985"/>
                          <a:ext cx="5218" cy="1735"/>
                        </a:xfrm>
                        <a:prstGeom prst="rect">
                          <a:avLst/>
                        </a:prstGeom>
                        <a:noFill/>
                        <a:ln w="38100">
                          <a:noFill/>
                          <a:miter/>
                        </a:ln>
                      </p:spPr>
                    </p:pic>
                  </p:oleObj>
                </mc:Fallback>
              </mc:AlternateContent>
            </a:graphicData>
          </a:graphic>
        </p:graphicFrame>
      </p:grpSp>
      <p:sp>
        <p:nvSpPr>
          <p:cNvPr id="11" name="右箭头 10"/>
          <p:cNvSpPr/>
          <p:nvPr/>
        </p:nvSpPr>
        <p:spPr>
          <a:xfrm>
            <a:off x="3498850" y="3690938"/>
            <a:ext cx="1011238" cy="280987"/>
          </a:xfrm>
          <a:prstGeom prst="rightArrow">
            <a:avLst>
              <a:gd name="adj1" fmla="val 50000"/>
              <a:gd name="adj2" fmla="val 49734"/>
            </a:avLst>
          </a:prstGeom>
          <a:solidFill>
            <a:schemeClr val="accent1"/>
          </a:solidFill>
          <a:ln w="9525" cap="flat" cmpd="sng">
            <a:solidFill>
              <a:schemeClr val="tx1"/>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13" name="文本框 12"/>
          <p:cNvSpPr txBox="1"/>
          <p:nvPr/>
        </p:nvSpPr>
        <p:spPr>
          <a:xfrm>
            <a:off x="1243013" y="1128713"/>
            <a:ext cx="1335087" cy="460375"/>
          </a:xfrm>
          <a:prstGeom prst="rect">
            <a:avLst/>
          </a:prstGeom>
          <a:noFill/>
          <a:ln w="9525">
            <a:noFill/>
          </a:ln>
        </p:spPr>
        <p:txBody>
          <a:bodyPr wrap="square" anchor="t" anchorCtr="0">
            <a:spAutoFit/>
          </a:bodyPr>
          <a:p>
            <a:pPr algn="just">
              <a:spcBef>
                <a:spcPct val="50000"/>
              </a:spcBef>
            </a:pPr>
            <a:r>
              <a:rPr lang="zh-CN" altLang="en-US" sz="2400" dirty="0">
                <a:solidFill>
                  <a:srgbClr val="FF0000"/>
                </a:solidFill>
                <a:latin typeface="宋体" panose="02010600030101010101" pitchFamily="2" charset="-122"/>
                <a:ea typeface="宋体" panose="02010600030101010101" pitchFamily="2" charset="-122"/>
              </a:rPr>
              <a:t>静电场</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15" name="文本框 14"/>
          <p:cNvSpPr txBox="1"/>
          <p:nvPr/>
        </p:nvSpPr>
        <p:spPr>
          <a:xfrm>
            <a:off x="1049338" y="6127750"/>
            <a:ext cx="2058987" cy="460375"/>
          </a:xfrm>
          <a:prstGeom prst="rect">
            <a:avLst/>
          </a:prstGeom>
          <a:noFill/>
          <a:ln w="9525">
            <a:noFill/>
          </a:ln>
        </p:spPr>
        <p:txBody>
          <a:bodyPr wrap="square" anchor="t" anchorCtr="0">
            <a:spAutoFit/>
          </a:bodyPr>
          <a:p>
            <a:pPr algn="just">
              <a:spcBef>
                <a:spcPct val="50000"/>
              </a:spcBef>
            </a:pPr>
            <a:r>
              <a:rPr lang="zh-CN" altLang="en-US" sz="2400" dirty="0">
                <a:solidFill>
                  <a:srgbClr val="FF0000"/>
                </a:solidFill>
                <a:latin typeface="宋体" panose="02010600030101010101" pitchFamily="2" charset="-122"/>
                <a:ea typeface="宋体" panose="02010600030101010101" pitchFamily="2" charset="-122"/>
              </a:rPr>
              <a:t>稳恒磁场</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18" name="右箭头 17"/>
          <p:cNvSpPr/>
          <p:nvPr/>
        </p:nvSpPr>
        <p:spPr>
          <a:xfrm>
            <a:off x="3182938" y="3662363"/>
            <a:ext cx="1543050" cy="280987"/>
          </a:xfrm>
          <a:prstGeom prst="rightArrow">
            <a:avLst>
              <a:gd name="adj1" fmla="val 50000"/>
              <a:gd name="adj2" fmla="val 49728"/>
            </a:avLst>
          </a:prstGeom>
          <a:gradFill>
            <a:gsLst>
              <a:gs pos="0">
                <a:srgbClr val="FBFB11"/>
              </a:gs>
              <a:gs pos="100000">
                <a:srgbClr val="838309"/>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graphicFrame>
        <p:nvGraphicFramePr>
          <p:cNvPr id="19" name="Object 58"/>
          <p:cNvGraphicFramePr/>
          <p:nvPr/>
        </p:nvGraphicFramePr>
        <p:xfrm>
          <a:off x="4954429" y="3242310"/>
          <a:ext cx="2841625" cy="1155700"/>
        </p:xfrm>
        <a:graphic>
          <a:graphicData uri="http://schemas.openxmlformats.org/presentationml/2006/ole">
            <mc:AlternateContent xmlns:mc="http://schemas.openxmlformats.org/markup-compatibility/2006">
              <mc:Choice xmlns:v="urn:schemas-microsoft-com:vml" Requires="v">
                <p:oleObj spid="_x0000_s3084" name="" r:id="rId16" imgW="1333500" imgH="457200" progId="Equation.3">
                  <p:embed/>
                </p:oleObj>
              </mc:Choice>
              <mc:Fallback>
                <p:oleObj name="" r:id="rId16" imgW="1333500" imgH="457200" progId="Equation.3">
                  <p:embed/>
                  <p:pic>
                    <p:nvPicPr>
                      <p:cNvPr id="0" name="图片 3083"/>
                      <p:cNvPicPr/>
                      <p:nvPr/>
                    </p:nvPicPr>
                    <p:blipFill>
                      <a:blip r:embed="rId17"/>
                      <a:stretch>
                        <a:fillRect/>
                      </a:stretch>
                    </p:blipFill>
                    <p:spPr>
                      <a:xfrm>
                        <a:off x="4954429" y="3242310"/>
                        <a:ext cx="2841625" cy="1155700"/>
                      </a:xfrm>
                      <a:prstGeom prst="rect">
                        <a:avLst/>
                      </a:prstGeom>
                      <a:pattFill prst="pct30">
                        <a:fgClr>
                          <a:srgbClr val="FFC000"/>
                        </a:fgClr>
                        <a:bgClr>
                          <a:schemeClr val="bg1"/>
                        </a:bgClr>
                      </a:pattFill>
                      <a:ln w="12700" cap="flat" cmpd="sng">
                        <a:solidFill>
                          <a:srgbClr val="89A4A7"/>
                        </a:solidFill>
                        <a:prstDash val="solid"/>
                        <a:miter/>
                        <a:headEnd type="none" w="med" len="med"/>
                        <a:tailEnd type="none" w="med" len="med"/>
                      </a:ln>
                    </p:spPr>
                  </p:pic>
                </p:oleObj>
              </mc:Fallback>
            </mc:AlternateContent>
          </a:graphicData>
        </a:graphic>
      </p:graphicFrame>
      <p:sp>
        <p:nvSpPr>
          <p:cNvPr id="21" name="文本框 20"/>
          <p:cNvSpPr txBox="1"/>
          <p:nvPr/>
        </p:nvSpPr>
        <p:spPr>
          <a:xfrm>
            <a:off x="3452813" y="3373438"/>
            <a:ext cx="1144587" cy="368300"/>
          </a:xfrm>
          <a:prstGeom prst="rect">
            <a:avLst/>
          </a:prstGeom>
          <a:noFill/>
          <a:ln w="9525">
            <a:noFill/>
          </a:ln>
        </p:spPr>
        <p:txBody>
          <a:bodyPr wrap="square" anchor="t" anchorCtr="0">
            <a:spAutoFit/>
          </a:bodyPr>
          <a:p>
            <a:pPr algn="just">
              <a:spcBef>
                <a:spcPct val="50000"/>
              </a:spcBef>
            </a:pPr>
            <a:r>
              <a:rPr lang="zh-CN" altLang="en-US" sz="1800" dirty="0">
                <a:solidFill>
                  <a:schemeClr val="tx1"/>
                </a:solidFill>
                <a:latin typeface="宋体" panose="02010600030101010101" pitchFamily="2" charset="-122"/>
                <a:ea typeface="宋体" panose="02010600030101010101" pitchFamily="2" charset="-122"/>
              </a:rPr>
              <a:t>随</a:t>
            </a:r>
            <a:r>
              <a:rPr lang="en-US" altLang="zh-CN" sz="1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solidFill>
                  <a:schemeClr val="tx1"/>
                </a:solidFill>
                <a:latin typeface="宋体" panose="02010600030101010101" pitchFamily="2" charset="-122"/>
                <a:ea typeface="宋体" panose="02010600030101010101" pitchFamily="2" charset="-122"/>
              </a:rPr>
              <a:t>变化</a:t>
            </a:r>
            <a:endParaRPr lang="zh-CN" altLang="en-US" sz="1800" dirty="0">
              <a:solidFill>
                <a:schemeClr val="tx1"/>
              </a:solidFill>
              <a:latin typeface="宋体" panose="02010600030101010101" pitchFamily="2" charset="-122"/>
              <a:ea typeface="宋体" panose="02010600030101010101" pitchFamily="2" charset="-122"/>
            </a:endParaRPr>
          </a:p>
        </p:txBody>
      </p:sp>
      <p:sp>
        <p:nvSpPr>
          <p:cNvPr id="25" name="文本框 24"/>
          <p:cNvSpPr txBox="1"/>
          <p:nvPr/>
        </p:nvSpPr>
        <p:spPr>
          <a:xfrm>
            <a:off x="5514975" y="2726055"/>
            <a:ext cx="2058988" cy="460375"/>
          </a:xfrm>
          <a:prstGeom prst="rect">
            <a:avLst/>
          </a:prstGeom>
          <a:noFill/>
          <a:ln w="9525">
            <a:noFill/>
          </a:ln>
        </p:spPr>
        <p:txBody>
          <a:bodyPr wrap="square" anchor="t" anchorCtr="0">
            <a:spAutoFit/>
          </a:bodyPr>
          <a:p>
            <a:pPr algn="just">
              <a:spcBef>
                <a:spcPct val="50000"/>
              </a:spcBef>
            </a:pPr>
            <a:r>
              <a:rPr lang="zh-CN" altLang="en-US" sz="2400" dirty="0">
                <a:solidFill>
                  <a:srgbClr val="FF0000"/>
                </a:solidFill>
                <a:latin typeface="宋体" panose="02010600030101010101" pitchFamily="2" charset="-122"/>
                <a:ea typeface="宋体" panose="02010600030101010101" pitchFamily="2" charset="-122"/>
              </a:rPr>
              <a:t>电磁感应</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9237" name="文本框 25"/>
          <p:cNvSpPr txBox="1"/>
          <p:nvPr/>
        </p:nvSpPr>
        <p:spPr>
          <a:xfrm>
            <a:off x="404813" y="261938"/>
            <a:ext cx="4648200" cy="644525"/>
          </a:xfrm>
          <a:prstGeom prst="rect">
            <a:avLst/>
          </a:prstGeom>
          <a:noFill/>
          <a:ln w="9525">
            <a:noFill/>
          </a:ln>
        </p:spPr>
        <p:txBody>
          <a:bodyPr anchor="t" anchorCtr="0">
            <a:spAutoFit/>
          </a:bodyPr>
          <a:p>
            <a:pPr algn="just">
              <a:spcBef>
                <a:spcPct val="50000"/>
              </a:spcBef>
            </a:pPr>
            <a:r>
              <a:rPr lang="zh-CN" altLang="zh-CN" sz="3600" dirty="0">
                <a:solidFill>
                  <a:srgbClr val="FF0000"/>
                </a:solidFill>
                <a:latin typeface="宋体" panose="02010600030101010101" pitchFamily="2" charset="-122"/>
                <a:ea typeface="宋体" panose="02010600030101010101" pitchFamily="2" charset="-122"/>
              </a:rPr>
              <a:t>电磁学：</a:t>
            </a:r>
            <a:endParaRPr lang="zh-CN" altLang="zh-CN" sz="3600" dirty="0">
              <a:solidFill>
                <a:srgbClr val="FF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par>
                          <p:cTn id="18" fill="hold">
                            <p:stCondLst>
                              <p:cond delay="500"/>
                            </p:stCondLst>
                            <p:childTnLst>
                              <p:par>
                                <p:cTn id="19" presetID="22" presetClass="exit" presetSubtype="4" fill="hold" nodeType="after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23" grpId="0" bldLvl="0" animBg="1"/>
      <p:bldP spid="13" grpId="0"/>
      <p:bldP spid="24" grpId="0" bldLvl="0" animBg="1"/>
      <p:bldP spid="15" grpId="0"/>
      <p:bldP spid="18" grpId="1" bldLvl="0" animBg="1"/>
      <p:bldP spid="21"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913" name="Group 2"/>
          <p:cNvGrpSpPr/>
          <p:nvPr/>
        </p:nvGrpSpPr>
        <p:grpSpPr>
          <a:xfrm>
            <a:off x="431800" y="233363"/>
            <a:ext cx="3581400" cy="3263900"/>
            <a:chOff x="272" y="147"/>
            <a:chExt cx="2256" cy="2056"/>
          </a:xfrm>
        </p:grpSpPr>
        <p:sp>
          <p:nvSpPr>
            <p:cNvPr id="38914" name="椭圆 275459"/>
            <p:cNvSpPr/>
            <p:nvPr/>
          </p:nvSpPr>
          <p:spPr>
            <a:xfrm>
              <a:off x="272" y="147"/>
              <a:ext cx="1144" cy="2056"/>
            </a:xfrm>
            <a:prstGeom prst="ellipse">
              <a:avLst/>
            </a:prstGeom>
            <a:solidFill>
              <a:schemeClr val="accent1"/>
            </a:solidFill>
            <a:ln w="1270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8915" name="椭圆 275460"/>
            <p:cNvSpPr/>
            <p:nvPr/>
          </p:nvSpPr>
          <p:spPr>
            <a:xfrm>
              <a:off x="560" y="469"/>
              <a:ext cx="592" cy="1408"/>
            </a:xfrm>
            <a:prstGeom prst="ellipse">
              <a:avLst/>
            </a:prstGeom>
            <a:noFill/>
            <a:ln w="76200" cap="flat" cmpd="sng">
              <a:solidFill>
                <a:srgbClr val="CC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8916" name="直接连接符 275461"/>
            <p:cNvSpPr/>
            <p:nvPr/>
          </p:nvSpPr>
          <p:spPr>
            <a:xfrm>
              <a:off x="849" y="1183"/>
              <a:ext cx="1056" cy="0"/>
            </a:xfrm>
            <a:prstGeom prst="line">
              <a:avLst/>
            </a:prstGeom>
            <a:ln w="12700" cap="flat" cmpd="sng">
              <a:solidFill>
                <a:schemeClr val="tx1"/>
              </a:solidFill>
              <a:prstDash val="solid"/>
              <a:round/>
              <a:headEnd type="none" w="sm" len="sm"/>
              <a:tailEnd type="none" w="sm" len="sm"/>
            </a:ln>
          </p:spPr>
        </p:sp>
        <p:sp>
          <p:nvSpPr>
            <p:cNvPr id="38917" name="直接连接符 275462"/>
            <p:cNvSpPr/>
            <p:nvPr/>
          </p:nvSpPr>
          <p:spPr>
            <a:xfrm>
              <a:off x="1905" y="1183"/>
              <a:ext cx="623" cy="0"/>
            </a:xfrm>
            <a:prstGeom prst="line">
              <a:avLst/>
            </a:prstGeom>
            <a:ln w="50800" cap="flat" cmpd="sng">
              <a:solidFill>
                <a:srgbClr val="CC0000"/>
              </a:solidFill>
              <a:prstDash val="solid"/>
              <a:round/>
              <a:headEnd type="none" w="sm" len="sm"/>
              <a:tailEnd type="stealth" w="med" len="lg"/>
            </a:ln>
          </p:spPr>
        </p:sp>
        <p:sp>
          <p:nvSpPr>
            <p:cNvPr id="38918" name="直接连接符 275464"/>
            <p:cNvSpPr/>
            <p:nvPr/>
          </p:nvSpPr>
          <p:spPr>
            <a:xfrm flipH="1" flipV="1">
              <a:off x="513" y="367"/>
              <a:ext cx="336" cy="816"/>
            </a:xfrm>
            <a:prstGeom prst="line">
              <a:avLst/>
            </a:prstGeom>
            <a:ln w="28575" cap="flat" cmpd="sng">
              <a:solidFill>
                <a:srgbClr val="0000FF"/>
              </a:solidFill>
              <a:prstDash val="solid"/>
              <a:round/>
              <a:headEnd type="none" w="sm" len="sm"/>
              <a:tailEnd type="stealth" w="med" len="lg"/>
            </a:ln>
          </p:spPr>
        </p:sp>
        <p:sp>
          <p:nvSpPr>
            <p:cNvPr id="38919" name="矩形 275465"/>
            <p:cNvSpPr/>
            <p:nvPr/>
          </p:nvSpPr>
          <p:spPr>
            <a:xfrm>
              <a:off x="374" y="477"/>
              <a:ext cx="244"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8920" name="直接连接符 275466"/>
            <p:cNvSpPr/>
            <p:nvPr/>
          </p:nvSpPr>
          <p:spPr>
            <a:xfrm rot="10784176">
              <a:off x="848" y="483"/>
              <a:ext cx="1" cy="672"/>
            </a:xfrm>
            <a:prstGeom prst="line">
              <a:avLst/>
            </a:prstGeom>
            <a:ln w="28575" cap="flat" cmpd="sng">
              <a:solidFill>
                <a:srgbClr val="0000FF"/>
              </a:solidFill>
              <a:prstDash val="solid"/>
              <a:round/>
              <a:headEnd type="none" w="sm" len="sm"/>
              <a:tailEnd type="stealth" w="med" len="lg"/>
            </a:ln>
          </p:spPr>
        </p:sp>
        <p:sp>
          <p:nvSpPr>
            <p:cNvPr id="38921" name="矩形 275467"/>
            <p:cNvSpPr/>
            <p:nvPr/>
          </p:nvSpPr>
          <p:spPr>
            <a:xfrm>
              <a:off x="800" y="627"/>
              <a:ext cx="191"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8922" name="矩形 275468"/>
            <p:cNvSpPr/>
            <p:nvPr/>
          </p:nvSpPr>
          <p:spPr>
            <a:xfrm>
              <a:off x="1943" y="1182"/>
              <a:ext cx="233"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sp>
          <p:nvSpPr>
            <p:cNvPr id="38923" name="直接连接符 275469"/>
            <p:cNvSpPr/>
            <p:nvPr/>
          </p:nvSpPr>
          <p:spPr>
            <a:xfrm>
              <a:off x="849" y="1345"/>
              <a:ext cx="1104" cy="0"/>
            </a:xfrm>
            <a:prstGeom prst="line">
              <a:avLst/>
            </a:prstGeom>
            <a:ln w="12700" cap="flat" cmpd="sng">
              <a:solidFill>
                <a:srgbClr val="FF0066"/>
              </a:solidFill>
              <a:prstDash val="solid"/>
              <a:round/>
              <a:headEnd type="stealth" w="med" len="lg"/>
              <a:tailEnd type="stealth" w="med" len="lg"/>
            </a:ln>
          </p:spPr>
        </p:sp>
        <p:sp>
          <p:nvSpPr>
            <p:cNvPr id="38924" name="矩形 275470"/>
            <p:cNvSpPr/>
            <p:nvPr/>
          </p:nvSpPr>
          <p:spPr>
            <a:xfrm>
              <a:off x="1487" y="1212"/>
              <a:ext cx="212" cy="288"/>
            </a:xfrm>
            <a:prstGeom prst="rect">
              <a:avLst/>
            </a:prstGeom>
            <a:solidFill>
              <a:schemeClr val="bg1"/>
            </a:solid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grpSp>
          <p:nvGrpSpPr>
            <p:cNvPr id="38925" name="组合 275471"/>
            <p:cNvGrpSpPr/>
            <p:nvPr/>
          </p:nvGrpSpPr>
          <p:grpSpPr>
            <a:xfrm>
              <a:off x="848" y="1155"/>
              <a:ext cx="1104" cy="288"/>
              <a:chOff x="4080" y="1728"/>
              <a:chExt cx="1105" cy="316"/>
            </a:xfrm>
          </p:grpSpPr>
          <p:sp>
            <p:nvSpPr>
              <p:cNvPr id="38926" name="直接连接符 275472"/>
              <p:cNvSpPr/>
              <p:nvPr/>
            </p:nvSpPr>
            <p:spPr>
              <a:xfrm>
                <a:off x="5185" y="1756"/>
                <a:ext cx="0" cy="288"/>
              </a:xfrm>
              <a:prstGeom prst="line">
                <a:avLst/>
              </a:prstGeom>
              <a:ln w="12700" cap="flat" cmpd="sng">
                <a:solidFill>
                  <a:schemeClr val="bg1"/>
                </a:solidFill>
                <a:prstDash val="solid"/>
                <a:round/>
                <a:headEnd type="none" w="sm" len="sm"/>
                <a:tailEnd type="none" w="sm" len="sm"/>
              </a:ln>
            </p:spPr>
          </p:sp>
          <p:sp>
            <p:nvSpPr>
              <p:cNvPr id="38927" name="直接连接符 275473"/>
              <p:cNvSpPr/>
              <p:nvPr/>
            </p:nvSpPr>
            <p:spPr>
              <a:xfrm>
                <a:off x="4080" y="1728"/>
                <a:ext cx="0" cy="288"/>
              </a:xfrm>
              <a:prstGeom prst="line">
                <a:avLst/>
              </a:prstGeom>
              <a:ln w="9525" cap="flat" cmpd="sng">
                <a:solidFill>
                  <a:schemeClr val="accent2"/>
                </a:solidFill>
                <a:prstDash val="solid"/>
                <a:round/>
                <a:headEnd type="none" w="med" len="med"/>
                <a:tailEnd type="none" w="med" len="med"/>
              </a:ln>
            </p:spPr>
          </p:sp>
        </p:grpSp>
        <p:sp>
          <p:nvSpPr>
            <p:cNvPr id="38928" name="椭圆 275474"/>
            <p:cNvSpPr/>
            <p:nvPr/>
          </p:nvSpPr>
          <p:spPr>
            <a:xfrm>
              <a:off x="1904" y="1155"/>
              <a:ext cx="77" cy="7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aphicFrame>
          <p:nvGraphicFramePr>
            <p:cNvPr id="38929" name="对象 275476"/>
            <p:cNvGraphicFramePr/>
            <p:nvPr/>
          </p:nvGraphicFramePr>
          <p:xfrm>
            <a:off x="2186" y="880"/>
            <a:ext cx="260" cy="242"/>
          </p:xfrm>
          <a:graphic>
            <a:graphicData uri="http://schemas.openxmlformats.org/presentationml/2006/ole">
              <mc:AlternateContent xmlns:mc="http://schemas.openxmlformats.org/markup-compatibility/2006">
                <mc:Choice xmlns:v="urn:schemas-microsoft-com:vml" Requires="v">
                  <p:oleObj spid="_x0000_s3210" name="" r:id="rId1" imgW="243205" imgH="204470" progId="Equation.3">
                    <p:embed/>
                  </p:oleObj>
                </mc:Choice>
                <mc:Fallback>
                  <p:oleObj name="" r:id="rId1" imgW="243205" imgH="204470" progId="Equation.3">
                    <p:embed/>
                    <p:pic>
                      <p:nvPicPr>
                        <p:cNvPr id="0" name="图片 3209"/>
                        <p:cNvPicPr/>
                        <p:nvPr/>
                      </p:nvPicPr>
                      <p:blipFill>
                        <a:blip r:embed="rId2"/>
                        <a:stretch>
                          <a:fillRect/>
                        </a:stretch>
                      </p:blipFill>
                      <p:spPr>
                        <a:xfrm>
                          <a:off x="2186" y="880"/>
                          <a:ext cx="260" cy="242"/>
                        </a:xfrm>
                        <a:prstGeom prst="rect">
                          <a:avLst/>
                        </a:prstGeom>
                        <a:noFill/>
                        <a:ln w="38100">
                          <a:noFill/>
                          <a:miter/>
                        </a:ln>
                      </p:spPr>
                    </p:pic>
                  </p:oleObj>
                </mc:Fallback>
              </mc:AlternateContent>
            </a:graphicData>
          </a:graphic>
        </p:graphicFrame>
        <p:sp>
          <p:nvSpPr>
            <p:cNvPr id="38930" name="直接连接符 275477"/>
            <p:cNvSpPr/>
            <p:nvPr/>
          </p:nvSpPr>
          <p:spPr>
            <a:xfrm flipV="1">
              <a:off x="596" y="1791"/>
              <a:ext cx="84" cy="84"/>
            </a:xfrm>
            <a:prstGeom prst="line">
              <a:avLst/>
            </a:prstGeom>
            <a:ln w="9525" cap="flat" cmpd="sng">
              <a:solidFill>
                <a:schemeClr val="tx1"/>
              </a:solidFill>
              <a:prstDash val="solid"/>
              <a:round/>
              <a:headEnd type="none" w="med" len="med"/>
              <a:tailEnd type="triangle" w="med" len="med"/>
            </a:ln>
          </p:spPr>
        </p:sp>
        <p:sp>
          <p:nvSpPr>
            <p:cNvPr id="38931" name="直接连接符 275478"/>
            <p:cNvSpPr/>
            <p:nvPr/>
          </p:nvSpPr>
          <p:spPr>
            <a:xfrm flipH="1">
              <a:off x="716" y="1677"/>
              <a:ext cx="72" cy="72"/>
            </a:xfrm>
            <a:prstGeom prst="line">
              <a:avLst/>
            </a:prstGeom>
            <a:ln w="9525" cap="flat" cmpd="sng">
              <a:solidFill>
                <a:schemeClr val="tx1"/>
              </a:solidFill>
              <a:prstDash val="solid"/>
              <a:round/>
              <a:headEnd type="none" w="med" len="med"/>
              <a:tailEnd type="triangle" w="med" len="med"/>
            </a:ln>
          </p:spPr>
        </p:sp>
        <p:sp>
          <p:nvSpPr>
            <p:cNvPr id="38932" name="文本框 275479"/>
            <p:cNvSpPr txBox="1"/>
            <p:nvPr/>
          </p:nvSpPr>
          <p:spPr>
            <a:xfrm>
              <a:off x="549" y="1739"/>
              <a:ext cx="287" cy="288"/>
            </a:xfrm>
            <a:prstGeom prst="rect">
              <a:avLst/>
            </a:prstGeom>
            <a:noFill/>
            <a:ln w="9525">
              <a:noFill/>
            </a:ln>
          </p:spPr>
          <p:txBody>
            <a:bodyPr wrap="none" anchor="t" anchorCtr="0">
              <a:spAutoFit/>
            </a:bodyPr>
            <a:p>
              <a:pPr algn="ctr" eaLnBrk="0" hangingPunct="0"/>
              <a:r>
                <a:rPr lang="en-US" altLang="zh-CN" sz="2400" i="1" dirty="0" err="1">
                  <a:latin typeface="Times New Roman" panose="02020603050405020304" pitchFamily="18" charset="0"/>
                  <a:ea typeface="宋体" panose="02010600030101010101" pitchFamily="2" charset="-122"/>
                </a:rPr>
                <a:t>dr</a:t>
              </a:r>
              <a:endParaRPr lang="en-US" altLang="zh-CN" sz="2400" i="1">
                <a:latin typeface="Times New Roman" panose="02020603050405020304" pitchFamily="18" charset="0"/>
                <a:ea typeface="宋体" panose="02010600030101010101" pitchFamily="2" charset="-122"/>
              </a:endParaRPr>
            </a:p>
          </p:txBody>
        </p:sp>
        <p:sp>
          <p:nvSpPr>
            <p:cNvPr id="38933" name="直接连接符 275480"/>
            <p:cNvSpPr/>
            <p:nvPr/>
          </p:nvSpPr>
          <p:spPr>
            <a:xfrm>
              <a:off x="1952" y="1221"/>
              <a:ext cx="0" cy="162"/>
            </a:xfrm>
            <a:prstGeom prst="line">
              <a:avLst/>
            </a:prstGeom>
            <a:ln w="9525" cap="flat" cmpd="sng">
              <a:solidFill>
                <a:schemeClr val="tx1"/>
              </a:solidFill>
              <a:prstDash val="solid"/>
              <a:round/>
              <a:headEnd type="none" w="med" len="med"/>
              <a:tailEnd type="none" w="med" len="med"/>
            </a:ln>
          </p:spPr>
        </p:sp>
      </p:grpSp>
      <p:sp>
        <p:nvSpPr>
          <p:cNvPr id="38934" name="椭圆 275460"/>
          <p:cNvSpPr/>
          <p:nvPr/>
        </p:nvSpPr>
        <p:spPr>
          <a:xfrm>
            <a:off x="5021263" y="368300"/>
            <a:ext cx="2925762" cy="2881313"/>
          </a:xfrm>
          <a:prstGeom prst="ellipse">
            <a:avLst/>
          </a:prstGeom>
          <a:noFill/>
          <a:ln w="190500" cap="flat" cmpd="sng">
            <a:solidFill>
              <a:srgbClr val="CC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8935" name="Oval 24"/>
          <p:cNvSpPr/>
          <p:nvPr/>
        </p:nvSpPr>
        <p:spPr>
          <a:xfrm>
            <a:off x="6462713" y="1719263"/>
            <a:ext cx="90487" cy="90487"/>
          </a:xfrm>
          <a:prstGeom prst="ellipse">
            <a:avLst/>
          </a:prstGeom>
          <a:solidFill>
            <a:schemeClr val="tx1"/>
          </a:solidFill>
          <a:ln w="635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51577" name="Line 25"/>
          <p:cNvSpPr/>
          <p:nvPr/>
        </p:nvSpPr>
        <p:spPr>
          <a:xfrm>
            <a:off x="6551613" y="1808163"/>
            <a:ext cx="900112" cy="946150"/>
          </a:xfrm>
          <a:prstGeom prst="line">
            <a:avLst/>
          </a:prstGeom>
          <a:ln w="50800" cap="flat" cmpd="sng">
            <a:solidFill>
              <a:schemeClr val="tx1"/>
            </a:solidFill>
            <a:prstDash val="solid"/>
            <a:round/>
            <a:headEnd type="none" w="med" len="med"/>
            <a:tailEnd type="triangle" w="med" len="med"/>
          </a:ln>
        </p:spPr>
      </p:sp>
      <p:sp>
        <p:nvSpPr>
          <p:cNvPr id="38937" name="Text Box 26"/>
          <p:cNvSpPr txBox="1"/>
          <p:nvPr/>
        </p:nvSpPr>
        <p:spPr>
          <a:xfrm>
            <a:off x="6281738" y="1312863"/>
            <a:ext cx="495300" cy="519112"/>
          </a:xfrm>
          <a:prstGeom prst="rect">
            <a:avLst/>
          </a:prstGeom>
          <a:noFill/>
          <a:ln w="9525">
            <a:noFill/>
          </a:ln>
        </p:spPr>
        <p:txBody>
          <a:bodyPr anchor="t" anchorCtr="0">
            <a:spAutoFit/>
          </a:bodyPr>
          <a:p>
            <a:pPr>
              <a:spcBef>
                <a:spcPct val="50000"/>
              </a:spcBef>
            </a:pPr>
            <a:r>
              <a:rPr lang="en-US" altLang="zh-CN">
                <a:latin typeface="Times New Roman" panose="02020603050405020304" pitchFamily="18" charset="0"/>
                <a:ea typeface="宋体" panose="02010600030101010101" pitchFamily="2" charset="-122"/>
              </a:rPr>
              <a:t>o</a:t>
            </a:r>
            <a:endParaRPr lang="en-US" altLang="zh-CN">
              <a:latin typeface="Times New Roman" panose="02020603050405020304" pitchFamily="18" charset="0"/>
              <a:ea typeface="宋体" panose="02010600030101010101" pitchFamily="2" charset="-122"/>
            </a:endParaRPr>
          </a:p>
        </p:txBody>
      </p:sp>
      <p:sp>
        <p:nvSpPr>
          <p:cNvPr id="151579" name="Line 27"/>
          <p:cNvSpPr/>
          <p:nvPr/>
        </p:nvSpPr>
        <p:spPr>
          <a:xfrm>
            <a:off x="6507163" y="1763713"/>
            <a:ext cx="1439862" cy="674687"/>
          </a:xfrm>
          <a:prstGeom prst="line">
            <a:avLst/>
          </a:prstGeom>
          <a:ln w="50800" cap="flat" cmpd="sng">
            <a:solidFill>
              <a:schemeClr val="tx1"/>
            </a:solidFill>
            <a:prstDash val="solid"/>
            <a:round/>
            <a:headEnd type="none" w="med" len="med"/>
            <a:tailEnd type="triangle" w="med" len="med"/>
          </a:ln>
        </p:spPr>
      </p:sp>
      <p:sp>
        <p:nvSpPr>
          <p:cNvPr id="151580" name="Text Box 28"/>
          <p:cNvSpPr txBox="1"/>
          <p:nvPr/>
        </p:nvSpPr>
        <p:spPr>
          <a:xfrm>
            <a:off x="6732588" y="2168525"/>
            <a:ext cx="495300" cy="396875"/>
          </a:xfrm>
          <a:prstGeom prst="rect">
            <a:avLst/>
          </a:prstGeom>
          <a:noFill/>
          <a:ln w="9525">
            <a:noFill/>
          </a:ln>
        </p:spPr>
        <p:txBody>
          <a:bodyPr anchor="t" anchorCtr="0">
            <a:spAutoFit/>
          </a:bodyPr>
          <a:p>
            <a:pPr>
              <a:spcBef>
                <a:spcPct val="50000"/>
              </a:spcBef>
            </a:pPr>
            <a:r>
              <a:rPr lang="en-US" altLang="zh-CN" sz="2000" i="1">
                <a:latin typeface="Times New Roman" panose="02020603050405020304" pitchFamily="18" charset="0"/>
                <a:ea typeface="宋体" panose="02010600030101010101" pitchFamily="2" charset="-122"/>
              </a:rPr>
              <a:t>r</a:t>
            </a:r>
            <a:endParaRPr lang="en-US" altLang="zh-CN" sz="2000" i="1">
              <a:latin typeface="Times New Roman" panose="02020603050405020304" pitchFamily="18" charset="0"/>
              <a:ea typeface="宋体" panose="02010600030101010101" pitchFamily="2" charset="-122"/>
            </a:endParaRPr>
          </a:p>
        </p:txBody>
      </p:sp>
      <p:sp>
        <p:nvSpPr>
          <p:cNvPr id="151581" name="Text Box 29"/>
          <p:cNvSpPr txBox="1"/>
          <p:nvPr/>
        </p:nvSpPr>
        <p:spPr>
          <a:xfrm>
            <a:off x="7137400" y="1717675"/>
            <a:ext cx="809625" cy="396875"/>
          </a:xfrm>
          <a:prstGeom prst="rect">
            <a:avLst/>
          </a:prstGeom>
          <a:noFill/>
          <a:ln w="9525">
            <a:noFill/>
          </a:ln>
        </p:spPr>
        <p:txBody>
          <a:bodyPr anchor="t" anchorCtr="0">
            <a:spAutoFit/>
          </a:bodyPr>
          <a:p>
            <a:pPr>
              <a:spcBef>
                <a:spcPct val="50000"/>
              </a:spcBef>
            </a:pPr>
            <a:r>
              <a:rPr lang="en-US" altLang="zh-CN" sz="2000" i="1" dirty="0" err="1">
                <a:latin typeface="Times New Roman" panose="02020603050405020304" pitchFamily="18" charset="0"/>
                <a:ea typeface="宋体" panose="02010600030101010101" pitchFamily="2" charset="-122"/>
              </a:rPr>
              <a:t>r+dr</a:t>
            </a:r>
            <a:endParaRPr lang="en-US" altLang="zh-CN" sz="2000" i="1">
              <a:latin typeface="Times New Roman" panose="02020603050405020304" pitchFamily="18" charset="0"/>
              <a:ea typeface="宋体" panose="02010600030101010101" pitchFamily="2" charset="-122"/>
            </a:endParaRPr>
          </a:p>
        </p:txBody>
      </p:sp>
      <p:sp>
        <p:nvSpPr>
          <p:cNvPr id="151582" name="Rectangle 30"/>
          <p:cNvSpPr/>
          <p:nvPr/>
        </p:nvSpPr>
        <p:spPr>
          <a:xfrm>
            <a:off x="458788" y="4419600"/>
            <a:ext cx="7488237" cy="271463"/>
          </a:xfrm>
          <a:prstGeom prst="rect">
            <a:avLst/>
          </a:prstGeom>
          <a:solidFill>
            <a:srgbClr val="A50021"/>
          </a:solidFill>
          <a:ln w="9525" cap="flat" cmpd="sng">
            <a:solidFill>
              <a:srgbClr val="A5002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51583" name="Line 31"/>
          <p:cNvSpPr/>
          <p:nvPr/>
        </p:nvSpPr>
        <p:spPr>
          <a:xfrm>
            <a:off x="476250" y="4668838"/>
            <a:ext cx="0" cy="630237"/>
          </a:xfrm>
          <a:prstGeom prst="line">
            <a:avLst/>
          </a:prstGeom>
          <a:ln w="25400" cap="flat" cmpd="sng">
            <a:solidFill>
              <a:schemeClr val="tx1"/>
            </a:solidFill>
            <a:prstDash val="solid"/>
            <a:round/>
            <a:headEnd type="none" w="med" len="med"/>
            <a:tailEnd type="none" w="med" len="med"/>
          </a:ln>
        </p:spPr>
      </p:sp>
      <p:sp>
        <p:nvSpPr>
          <p:cNvPr id="151584" name="Line 32"/>
          <p:cNvSpPr/>
          <p:nvPr/>
        </p:nvSpPr>
        <p:spPr>
          <a:xfrm>
            <a:off x="7947025" y="4714875"/>
            <a:ext cx="0" cy="630238"/>
          </a:xfrm>
          <a:prstGeom prst="line">
            <a:avLst/>
          </a:prstGeom>
          <a:ln w="25400" cap="flat" cmpd="sng">
            <a:solidFill>
              <a:schemeClr val="tx1"/>
            </a:solidFill>
            <a:prstDash val="solid"/>
            <a:round/>
            <a:headEnd type="none" w="med" len="med"/>
            <a:tailEnd type="none" w="med" len="med"/>
          </a:ln>
        </p:spPr>
      </p:sp>
      <p:sp>
        <p:nvSpPr>
          <p:cNvPr id="151585" name="Line 33"/>
          <p:cNvSpPr/>
          <p:nvPr/>
        </p:nvSpPr>
        <p:spPr>
          <a:xfrm flipV="1">
            <a:off x="476250" y="4984750"/>
            <a:ext cx="7470775" cy="44450"/>
          </a:xfrm>
          <a:prstGeom prst="line">
            <a:avLst/>
          </a:prstGeom>
          <a:ln w="25400" cap="flat" cmpd="sng">
            <a:solidFill>
              <a:schemeClr val="tx1"/>
            </a:solidFill>
            <a:prstDash val="solid"/>
            <a:round/>
            <a:headEnd type="triangle" w="med" len="med"/>
            <a:tailEnd type="triangle" w="med" len="med"/>
          </a:ln>
        </p:spPr>
      </p:sp>
      <p:sp>
        <p:nvSpPr>
          <p:cNvPr id="151586" name="Text Box 34"/>
          <p:cNvSpPr txBox="1"/>
          <p:nvPr/>
        </p:nvSpPr>
        <p:spPr>
          <a:xfrm>
            <a:off x="3627438" y="5138738"/>
            <a:ext cx="2070100" cy="519112"/>
          </a:xfrm>
          <a:prstGeom prst="rect">
            <a:avLst/>
          </a:prstGeom>
          <a:noFill/>
          <a:ln w="9525">
            <a:noFill/>
          </a:ln>
        </p:spPr>
        <p:txBody>
          <a:bodyPr anchor="t" anchorCtr="0">
            <a:spAutoFit/>
          </a:bodyPr>
          <a:p>
            <a:pPr>
              <a:spcBef>
                <a:spcPct val="50000"/>
              </a:spcBef>
            </a:pPr>
            <a:r>
              <a:rPr lang="en-US" altLang="zh-CN">
                <a:latin typeface="Times New Roman" panose="02020603050405020304" pitchFamily="18" charset="0"/>
                <a:ea typeface="宋体" panose="02010600030101010101" pitchFamily="2" charset="-122"/>
              </a:rPr>
              <a:t>2</a:t>
            </a:r>
            <a:r>
              <a:rPr lang="el-GR" altLang="zh-CN" dirty="0">
                <a:latin typeface="Times New Roman" panose="02020603050405020304" pitchFamily="18" charset="0"/>
                <a:ea typeface="宋体" panose="02010600030101010101" pitchFamily="2" charset="-122"/>
              </a:rPr>
              <a:t>π</a:t>
            </a:r>
            <a:r>
              <a:rPr lang="en-US" altLang="zh-CN" i="1">
                <a:latin typeface="Times New Roman" panose="02020603050405020304" pitchFamily="18" charset="0"/>
                <a:ea typeface="宋体" panose="02010600030101010101" pitchFamily="2" charset="-122"/>
              </a:rPr>
              <a:t>r</a:t>
            </a:r>
            <a:endParaRPr lang="el-GR" altLang="zh-CN" i="1" dirty="0">
              <a:latin typeface="Times New Roman" panose="02020603050405020304" pitchFamily="18" charset="0"/>
              <a:ea typeface="Times New Roman" panose="02020603050405020304" pitchFamily="18" charset="0"/>
            </a:endParaRPr>
          </a:p>
        </p:txBody>
      </p:sp>
      <p:sp>
        <p:nvSpPr>
          <p:cNvPr id="151587" name="AutoShape 35"/>
          <p:cNvSpPr/>
          <p:nvPr/>
        </p:nvSpPr>
        <p:spPr>
          <a:xfrm>
            <a:off x="7991475" y="4419600"/>
            <a:ext cx="180975" cy="271463"/>
          </a:xfrm>
          <a:prstGeom prst="rightBrace">
            <a:avLst>
              <a:gd name="adj1" fmla="val 12145"/>
              <a:gd name="adj2" fmla="val 50000"/>
            </a:avLst>
          </a:prstGeom>
          <a:noFill/>
          <a:ln w="254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51588" name="Text Box 36"/>
          <p:cNvSpPr txBox="1"/>
          <p:nvPr/>
        </p:nvSpPr>
        <p:spPr>
          <a:xfrm>
            <a:off x="8172450" y="4238625"/>
            <a:ext cx="628650" cy="519113"/>
          </a:xfrm>
          <a:prstGeom prst="rect">
            <a:avLst/>
          </a:prstGeom>
          <a:noFill/>
          <a:ln w="9525">
            <a:noFill/>
          </a:ln>
        </p:spPr>
        <p:txBody>
          <a:bodyPr anchor="t" anchorCtr="0">
            <a:spAutoFit/>
          </a:bodyPr>
          <a:p>
            <a:pPr>
              <a:spcBef>
                <a:spcPct val="50000"/>
              </a:spcBef>
            </a:pPr>
            <a:r>
              <a:rPr lang="en-US" altLang="zh-CN" i="1" dirty="0" err="1">
                <a:latin typeface="Times New Roman" panose="02020603050405020304" pitchFamily="18" charset="0"/>
                <a:ea typeface="宋体" panose="02010600030101010101" pitchFamily="2" charset="-122"/>
              </a:rPr>
              <a:t>dr</a:t>
            </a:r>
            <a:endParaRPr lang="el-GR" altLang="zh-CN" i="1" dirty="0">
              <a:latin typeface="Times New Roman" panose="02020603050405020304" pitchFamily="18" charset="0"/>
              <a:ea typeface="Times New Roman" panose="02020603050405020304" pitchFamily="18" charset="0"/>
            </a:endParaRPr>
          </a:p>
        </p:txBody>
      </p:sp>
      <p:sp>
        <p:nvSpPr>
          <p:cNvPr id="151589" name="Text Box 37"/>
          <p:cNvSpPr txBox="1"/>
          <p:nvPr/>
        </p:nvSpPr>
        <p:spPr>
          <a:xfrm>
            <a:off x="2727325" y="5859463"/>
            <a:ext cx="4230688" cy="519112"/>
          </a:xfrm>
          <a:prstGeom prst="rect">
            <a:avLst/>
          </a:prstGeom>
          <a:noFill/>
          <a:ln w="9525">
            <a:noFill/>
          </a:ln>
        </p:spPr>
        <p:txBody>
          <a:bodyPr anchor="t" anchorCtr="0">
            <a:spAutoFit/>
          </a:bodyPr>
          <a:p>
            <a:pPr>
              <a:spcBef>
                <a:spcPct val="50000"/>
              </a:spcBef>
            </a:pPr>
            <a:r>
              <a:rPr lang="en-US" altLang="zh-CN" i="1" dirty="0" err="1">
                <a:latin typeface="Times New Roman" panose="02020603050405020304" pitchFamily="18" charset="0"/>
                <a:ea typeface="宋体" panose="02010600030101010101" pitchFamily="2" charset="-122"/>
              </a:rPr>
              <a:t>ds</a:t>
            </a:r>
            <a:r>
              <a:rPr lang="en-US" altLang="zh-CN" i="1">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2</a:t>
            </a:r>
            <a:r>
              <a:rPr lang="el-GR" altLang="zh-CN" dirty="0">
                <a:latin typeface="Times New Roman" panose="02020603050405020304" pitchFamily="18" charset="0"/>
                <a:ea typeface="宋体" panose="02010600030101010101" pitchFamily="2" charset="-122"/>
              </a:rPr>
              <a:t>π</a:t>
            </a:r>
            <a:r>
              <a:rPr lang="en-US" altLang="zh-CN" i="1" dirty="0" err="1">
                <a:latin typeface="Times New Roman" panose="02020603050405020304" pitchFamily="18" charset="0"/>
                <a:ea typeface="宋体" panose="02010600030101010101" pitchFamily="2" charset="-122"/>
              </a:rPr>
              <a:t>rdr</a:t>
            </a:r>
            <a:endParaRPr lang="el-GR" altLang="zh-CN" i="1"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494530" y="81280"/>
            <a:ext cx="4471670" cy="3670300"/>
          </a:xfrm>
          <a:prstGeom prst="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1577"/>
                                        </p:tgtEl>
                                        <p:attrNameLst>
                                          <p:attrName>style.visibility</p:attrName>
                                        </p:attrNameLst>
                                      </p:cBhvr>
                                      <p:to>
                                        <p:strVal val="visible"/>
                                      </p:to>
                                    </p:set>
                                    <p:animEffect transition="in" filter="blinds(horizontal)">
                                      <p:cBhvr>
                                        <p:cTn id="17" dur="500"/>
                                        <p:tgtEl>
                                          <p:spTgt spid="1515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1580"/>
                                        </p:tgtEl>
                                        <p:attrNameLst>
                                          <p:attrName>style.visibility</p:attrName>
                                        </p:attrNameLst>
                                      </p:cBhvr>
                                      <p:to>
                                        <p:strVal val="visible"/>
                                      </p:to>
                                    </p:set>
                                    <p:animEffect transition="in" filter="blinds(horizontal)">
                                      <p:cBhvr>
                                        <p:cTn id="22" dur="500"/>
                                        <p:tgtEl>
                                          <p:spTgt spid="1515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1579"/>
                                        </p:tgtEl>
                                        <p:attrNameLst>
                                          <p:attrName>style.visibility</p:attrName>
                                        </p:attrNameLst>
                                      </p:cBhvr>
                                      <p:to>
                                        <p:strVal val="visible"/>
                                      </p:to>
                                    </p:set>
                                    <p:animEffect transition="in" filter="blinds(horizontal)">
                                      <p:cBhvr>
                                        <p:cTn id="27" dur="500"/>
                                        <p:tgtEl>
                                          <p:spTgt spid="1515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1581"/>
                                        </p:tgtEl>
                                        <p:attrNameLst>
                                          <p:attrName>style.visibility</p:attrName>
                                        </p:attrNameLst>
                                      </p:cBhvr>
                                      <p:to>
                                        <p:strVal val="visible"/>
                                      </p:to>
                                    </p:set>
                                    <p:animEffect transition="in" filter="blinds(horizontal)">
                                      <p:cBhvr>
                                        <p:cTn id="32" dur="500"/>
                                        <p:tgtEl>
                                          <p:spTgt spid="15158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1582"/>
                                        </p:tgtEl>
                                        <p:attrNameLst>
                                          <p:attrName>style.visibility</p:attrName>
                                        </p:attrNameLst>
                                      </p:cBhvr>
                                      <p:to>
                                        <p:strVal val="visible"/>
                                      </p:to>
                                    </p:set>
                                    <p:animEffect transition="in" filter="blinds(horizontal)">
                                      <p:cBhvr>
                                        <p:cTn id="37" dur="500"/>
                                        <p:tgtEl>
                                          <p:spTgt spid="15158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1583"/>
                                        </p:tgtEl>
                                        <p:attrNameLst>
                                          <p:attrName>style.visibility</p:attrName>
                                        </p:attrNameLst>
                                      </p:cBhvr>
                                      <p:to>
                                        <p:strVal val="visible"/>
                                      </p:to>
                                    </p:set>
                                    <p:animEffect transition="in" filter="blinds(horizontal)">
                                      <p:cBhvr>
                                        <p:cTn id="42" dur="500"/>
                                        <p:tgtEl>
                                          <p:spTgt spid="151583"/>
                                        </p:tgtEl>
                                      </p:cBhvr>
                                    </p:animEffect>
                                  </p:childTnLst>
                                </p:cTn>
                              </p:par>
                              <p:par>
                                <p:cTn id="43" presetID="3" presetClass="entr" presetSubtype="10" fill="hold" nodeType="withEffect">
                                  <p:stCondLst>
                                    <p:cond delay="0"/>
                                  </p:stCondLst>
                                  <p:childTnLst>
                                    <p:set>
                                      <p:cBhvr>
                                        <p:cTn id="44" dur="1" fill="hold">
                                          <p:stCondLst>
                                            <p:cond delay="0"/>
                                          </p:stCondLst>
                                        </p:cTn>
                                        <p:tgtEl>
                                          <p:spTgt spid="151584"/>
                                        </p:tgtEl>
                                        <p:attrNameLst>
                                          <p:attrName>style.visibility</p:attrName>
                                        </p:attrNameLst>
                                      </p:cBhvr>
                                      <p:to>
                                        <p:strVal val="visible"/>
                                      </p:to>
                                    </p:set>
                                    <p:animEffect transition="in" filter="blinds(horizontal)">
                                      <p:cBhvr>
                                        <p:cTn id="45" dur="500"/>
                                        <p:tgtEl>
                                          <p:spTgt spid="151584"/>
                                        </p:tgtEl>
                                      </p:cBhvr>
                                    </p:animEffect>
                                  </p:childTnLst>
                                </p:cTn>
                              </p:par>
                              <p:par>
                                <p:cTn id="46" presetID="3" presetClass="entr" presetSubtype="10" fill="hold" nodeType="withEffect">
                                  <p:stCondLst>
                                    <p:cond delay="0"/>
                                  </p:stCondLst>
                                  <p:childTnLst>
                                    <p:set>
                                      <p:cBhvr>
                                        <p:cTn id="47" dur="1" fill="hold">
                                          <p:stCondLst>
                                            <p:cond delay="0"/>
                                          </p:stCondLst>
                                        </p:cTn>
                                        <p:tgtEl>
                                          <p:spTgt spid="151585"/>
                                        </p:tgtEl>
                                        <p:attrNameLst>
                                          <p:attrName>style.visibility</p:attrName>
                                        </p:attrNameLst>
                                      </p:cBhvr>
                                      <p:to>
                                        <p:strVal val="visible"/>
                                      </p:to>
                                    </p:set>
                                    <p:animEffect transition="in" filter="blinds(horizontal)">
                                      <p:cBhvr>
                                        <p:cTn id="48" dur="500"/>
                                        <p:tgtEl>
                                          <p:spTgt spid="15158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51586"/>
                                        </p:tgtEl>
                                        <p:attrNameLst>
                                          <p:attrName>style.visibility</p:attrName>
                                        </p:attrNameLst>
                                      </p:cBhvr>
                                      <p:to>
                                        <p:strVal val="visible"/>
                                      </p:to>
                                    </p:set>
                                    <p:animEffect transition="in" filter="blinds(horizontal)">
                                      <p:cBhvr>
                                        <p:cTn id="53" dur="500"/>
                                        <p:tgtEl>
                                          <p:spTgt spid="15158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51587"/>
                                        </p:tgtEl>
                                        <p:attrNameLst>
                                          <p:attrName>style.visibility</p:attrName>
                                        </p:attrNameLst>
                                      </p:cBhvr>
                                      <p:to>
                                        <p:strVal val="visible"/>
                                      </p:to>
                                    </p:set>
                                    <p:animEffect transition="in" filter="blinds(horizontal)">
                                      <p:cBhvr>
                                        <p:cTn id="58" dur="500"/>
                                        <p:tgtEl>
                                          <p:spTgt spid="15158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51588"/>
                                        </p:tgtEl>
                                        <p:attrNameLst>
                                          <p:attrName>style.visibility</p:attrName>
                                        </p:attrNameLst>
                                      </p:cBhvr>
                                      <p:to>
                                        <p:strVal val="visible"/>
                                      </p:to>
                                    </p:set>
                                    <p:animEffect transition="in" filter="blinds(horizontal)">
                                      <p:cBhvr>
                                        <p:cTn id="63" dur="500"/>
                                        <p:tgtEl>
                                          <p:spTgt spid="15158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51589"/>
                                        </p:tgtEl>
                                        <p:attrNameLst>
                                          <p:attrName>style.visibility</p:attrName>
                                        </p:attrNameLst>
                                      </p:cBhvr>
                                      <p:to>
                                        <p:strVal val="visible"/>
                                      </p:to>
                                    </p:set>
                                    <p:animEffect transition="in" filter="blinds(horizontal)">
                                      <p:cBhvr>
                                        <p:cTn id="68" dur="500"/>
                                        <p:tgtEl>
                                          <p:spTgt spid="151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0" grpId="0"/>
      <p:bldP spid="151581" grpId="0"/>
      <p:bldP spid="151582" grpId="0" bldLvl="0" animBg="1"/>
      <p:bldP spid="151586" grpId="0"/>
      <p:bldP spid="151587" grpId="0" bldLvl="0" animBg="1"/>
      <p:bldP spid="151588" grpId="0"/>
      <p:bldP spid="1515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275458"/>
          <p:cNvGrpSpPr/>
          <p:nvPr/>
        </p:nvGrpSpPr>
        <p:grpSpPr>
          <a:xfrm>
            <a:off x="5292725" y="1268413"/>
            <a:ext cx="3581400" cy="3263900"/>
            <a:chOff x="3126" y="1086"/>
            <a:chExt cx="2256" cy="2056"/>
          </a:xfrm>
        </p:grpSpPr>
        <p:sp>
          <p:nvSpPr>
            <p:cNvPr id="39938" name="椭圆 275459"/>
            <p:cNvSpPr/>
            <p:nvPr/>
          </p:nvSpPr>
          <p:spPr>
            <a:xfrm>
              <a:off x="3126" y="1086"/>
              <a:ext cx="1144" cy="2056"/>
            </a:xfrm>
            <a:prstGeom prst="ellipse">
              <a:avLst/>
            </a:prstGeom>
            <a:solidFill>
              <a:schemeClr val="accent1"/>
            </a:solidFill>
            <a:ln w="1270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9939" name="椭圆 275460"/>
            <p:cNvSpPr/>
            <p:nvPr/>
          </p:nvSpPr>
          <p:spPr>
            <a:xfrm>
              <a:off x="3414" y="1408"/>
              <a:ext cx="592" cy="1408"/>
            </a:xfrm>
            <a:prstGeom prst="ellipse">
              <a:avLst/>
            </a:prstGeom>
            <a:noFill/>
            <a:ln w="76200" cap="flat" cmpd="sng">
              <a:solidFill>
                <a:srgbClr val="CC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9940" name="直接连接符 275461"/>
            <p:cNvSpPr/>
            <p:nvPr/>
          </p:nvSpPr>
          <p:spPr>
            <a:xfrm>
              <a:off x="3703" y="2122"/>
              <a:ext cx="1056" cy="0"/>
            </a:xfrm>
            <a:prstGeom prst="line">
              <a:avLst/>
            </a:prstGeom>
            <a:ln w="12700" cap="flat" cmpd="sng">
              <a:solidFill>
                <a:schemeClr val="tx1"/>
              </a:solidFill>
              <a:prstDash val="solid"/>
              <a:round/>
              <a:headEnd type="none" w="sm" len="sm"/>
              <a:tailEnd type="none" w="sm" len="sm"/>
            </a:ln>
          </p:spPr>
        </p:sp>
        <p:sp>
          <p:nvSpPr>
            <p:cNvPr id="39941" name="直接连接符 275462"/>
            <p:cNvSpPr/>
            <p:nvPr/>
          </p:nvSpPr>
          <p:spPr>
            <a:xfrm>
              <a:off x="4759" y="2122"/>
              <a:ext cx="623" cy="0"/>
            </a:xfrm>
            <a:prstGeom prst="line">
              <a:avLst/>
            </a:prstGeom>
            <a:ln w="50800" cap="flat" cmpd="sng">
              <a:solidFill>
                <a:srgbClr val="CC0000"/>
              </a:solidFill>
              <a:prstDash val="solid"/>
              <a:round/>
              <a:headEnd type="none" w="sm" len="sm"/>
              <a:tailEnd type="stealth" w="med" len="lg"/>
            </a:ln>
          </p:spPr>
        </p:sp>
        <p:sp>
          <p:nvSpPr>
            <p:cNvPr id="39942" name="直接连接符 275463"/>
            <p:cNvSpPr/>
            <p:nvPr/>
          </p:nvSpPr>
          <p:spPr>
            <a:xfrm>
              <a:off x="3751" y="1402"/>
              <a:ext cx="1056" cy="720"/>
            </a:xfrm>
            <a:prstGeom prst="line">
              <a:avLst/>
            </a:prstGeom>
            <a:ln w="12700" cap="flat" cmpd="sng">
              <a:solidFill>
                <a:schemeClr val="tx1"/>
              </a:solidFill>
              <a:prstDash val="solid"/>
              <a:round/>
              <a:headEnd type="none" w="sm" len="sm"/>
              <a:tailEnd type="none" w="sm" len="sm"/>
            </a:ln>
          </p:spPr>
        </p:sp>
        <p:sp>
          <p:nvSpPr>
            <p:cNvPr id="39943" name="直接连接符 275464"/>
            <p:cNvSpPr/>
            <p:nvPr/>
          </p:nvSpPr>
          <p:spPr>
            <a:xfrm flipH="1" flipV="1">
              <a:off x="3367" y="1306"/>
              <a:ext cx="336" cy="816"/>
            </a:xfrm>
            <a:prstGeom prst="line">
              <a:avLst/>
            </a:prstGeom>
            <a:ln w="28575" cap="flat" cmpd="sng">
              <a:solidFill>
                <a:srgbClr val="0000FF"/>
              </a:solidFill>
              <a:prstDash val="solid"/>
              <a:round/>
              <a:headEnd type="none" w="sm" len="sm"/>
              <a:tailEnd type="stealth" w="med" len="lg"/>
            </a:ln>
          </p:spPr>
        </p:sp>
        <p:sp>
          <p:nvSpPr>
            <p:cNvPr id="39944" name="矩形 275465"/>
            <p:cNvSpPr/>
            <p:nvPr/>
          </p:nvSpPr>
          <p:spPr>
            <a:xfrm>
              <a:off x="3228" y="1416"/>
              <a:ext cx="244"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9945" name="直接连接符 275466"/>
            <p:cNvSpPr/>
            <p:nvPr/>
          </p:nvSpPr>
          <p:spPr>
            <a:xfrm rot="10784176">
              <a:off x="3702" y="1422"/>
              <a:ext cx="1" cy="672"/>
            </a:xfrm>
            <a:prstGeom prst="line">
              <a:avLst/>
            </a:prstGeom>
            <a:ln w="28575" cap="flat" cmpd="sng">
              <a:solidFill>
                <a:srgbClr val="0000FF"/>
              </a:solidFill>
              <a:prstDash val="solid"/>
              <a:round/>
              <a:headEnd type="none" w="sm" len="sm"/>
              <a:tailEnd type="stealth" w="med" len="lg"/>
            </a:ln>
          </p:spPr>
        </p:sp>
        <p:sp>
          <p:nvSpPr>
            <p:cNvPr id="39946" name="矩形 275467"/>
            <p:cNvSpPr/>
            <p:nvPr/>
          </p:nvSpPr>
          <p:spPr>
            <a:xfrm>
              <a:off x="3654" y="1566"/>
              <a:ext cx="191"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39947" name="矩形 275468"/>
            <p:cNvSpPr/>
            <p:nvPr/>
          </p:nvSpPr>
          <p:spPr>
            <a:xfrm>
              <a:off x="4797" y="2121"/>
              <a:ext cx="233" cy="288"/>
            </a:xfrm>
            <a:prstGeom prst="rect">
              <a:avLst/>
            </a:prstGeom>
            <a:no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sp>
          <p:nvSpPr>
            <p:cNvPr id="39948" name="直接连接符 275469"/>
            <p:cNvSpPr/>
            <p:nvPr/>
          </p:nvSpPr>
          <p:spPr>
            <a:xfrm>
              <a:off x="3703" y="2284"/>
              <a:ext cx="1104" cy="0"/>
            </a:xfrm>
            <a:prstGeom prst="line">
              <a:avLst/>
            </a:prstGeom>
            <a:ln w="12700" cap="flat" cmpd="sng">
              <a:solidFill>
                <a:srgbClr val="FF0066"/>
              </a:solidFill>
              <a:prstDash val="solid"/>
              <a:round/>
              <a:headEnd type="stealth" w="med" len="lg"/>
              <a:tailEnd type="stealth" w="med" len="lg"/>
            </a:ln>
          </p:spPr>
        </p:sp>
        <p:sp>
          <p:nvSpPr>
            <p:cNvPr id="39949" name="矩形 275470"/>
            <p:cNvSpPr/>
            <p:nvPr/>
          </p:nvSpPr>
          <p:spPr>
            <a:xfrm>
              <a:off x="4341" y="2151"/>
              <a:ext cx="212" cy="288"/>
            </a:xfrm>
            <a:prstGeom prst="rect">
              <a:avLst/>
            </a:prstGeom>
            <a:solidFill>
              <a:schemeClr val="bg1"/>
            </a:solidFill>
            <a:ln w="9525">
              <a:noFill/>
            </a:ln>
          </p:spPr>
          <p:txBody>
            <a:bodyPr wrap="none" lIns="92075" tIns="46038" rIns="92075" bIns="46038" anchor="t" anchorCtr="0">
              <a:spAutoFit/>
            </a:bodyPr>
            <a:p>
              <a:pPr eaLnBrk="0" hangingPunct="0"/>
              <a:r>
                <a:rPr lang="en-US" altLang="zh-CN" sz="2400" i="1">
                  <a:latin typeface="Times New Roman" panose="02020603050405020304" pitchFamily="18" charset="0"/>
                  <a:ea typeface="宋体" panose="02010600030101010101" pitchFamily="2" charset="-122"/>
                </a:rPr>
                <a:t>x</a:t>
              </a:r>
              <a:endParaRPr lang="en-US" altLang="zh-CN" sz="2400" i="1">
                <a:latin typeface="Times New Roman" panose="02020603050405020304" pitchFamily="18" charset="0"/>
                <a:ea typeface="宋体" panose="02010600030101010101" pitchFamily="2" charset="-122"/>
              </a:endParaRPr>
            </a:p>
          </p:txBody>
        </p:sp>
        <p:grpSp>
          <p:nvGrpSpPr>
            <p:cNvPr id="39950" name="组合 275471"/>
            <p:cNvGrpSpPr/>
            <p:nvPr/>
          </p:nvGrpSpPr>
          <p:grpSpPr>
            <a:xfrm>
              <a:off x="3702" y="2094"/>
              <a:ext cx="1104" cy="288"/>
              <a:chOff x="4080" y="1728"/>
              <a:chExt cx="1105" cy="316"/>
            </a:xfrm>
          </p:grpSpPr>
          <p:sp>
            <p:nvSpPr>
              <p:cNvPr id="39951" name="直接连接符 275472"/>
              <p:cNvSpPr/>
              <p:nvPr/>
            </p:nvSpPr>
            <p:spPr>
              <a:xfrm>
                <a:off x="5185" y="1756"/>
                <a:ext cx="0" cy="288"/>
              </a:xfrm>
              <a:prstGeom prst="line">
                <a:avLst/>
              </a:prstGeom>
              <a:ln w="12700" cap="flat" cmpd="sng">
                <a:solidFill>
                  <a:schemeClr val="bg1"/>
                </a:solidFill>
                <a:prstDash val="solid"/>
                <a:round/>
                <a:headEnd type="none" w="sm" len="sm"/>
                <a:tailEnd type="none" w="sm" len="sm"/>
              </a:ln>
            </p:spPr>
          </p:sp>
          <p:sp>
            <p:nvSpPr>
              <p:cNvPr id="39952" name="直接连接符 275473"/>
              <p:cNvSpPr/>
              <p:nvPr/>
            </p:nvSpPr>
            <p:spPr>
              <a:xfrm>
                <a:off x="4080" y="1728"/>
                <a:ext cx="0" cy="288"/>
              </a:xfrm>
              <a:prstGeom prst="line">
                <a:avLst/>
              </a:prstGeom>
              <a:ln w="9525" cap="flat" cmpd="sng">
                <a:solidFill>
                  <a:schemeClr val="accent2"/>
                </a:solidFill>
                <a:prstDash val="solid"/>
                <a:round/>
                <a:headEnd type="none" w="med" len="med"/>
                <a:tailEnd type="none" w="med" len="med"/>
              </a:ln>
            </p:spPr>
          </p:sp>
        </p:grpSp>
        <p:sp>
          <p:nvSpPr>
            <p:cNvPr id="39953" name="椭圆 275474"/>
            <p:cNvSpPr/>
            <p:nvPr/>
          </p:nvSpPr>
          <p:spPr>
            <a:xfrm>
              <a:off x="4758" y="2094"/>
              <a:ext cx="77" cy="7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aphicFrame>
          <p:nvGraphicFramePr>
            <p:cNvPr id="39954" name="对象 275475"/>
            <p:cNvGraphicFramePr/>
            <p:nvPr/>
          </p:nvGraphicFramePr>
          <p:xfrm>
            <a:off x="4290" y="1460"/>
            <a:ext cx="799" cy="367"/>
          </p:xfrm>
          <a:graphic>
            <a:graphicData uri="http://schemas.openxmlformats.org/presentationml/2006/ole">
              <mc:AlternateContent xmlns:mc="http://schemas.openxmlformats.org/markup-compatibility/2006">
                <mc:Choice xmlns:v="urn:schemas-microsoft-com:vml" Requires="v">
                  <p:oleObj spid="_x0000_s3211" name="" r:id="rId1" imgW="610870" imgH="254635" progId="Equation.3">
                    <p:embed/>
                  </p:oleObj>
                </mc:Choice>
                <mc:Fallback>
                  <p:oleObj name="" r:id="rId1" imgW="610870" imgH="254635" progId="Equation.3">
                    <p:embed/>
                    <p:pic>
                      <p:nvPicPr>
                        <p:cNvPr id="0" name="图片 3210"/>
                        <p:cNvPicPr/>
                        <p:nvPr/>
                      </p:nvPicPr>
                      <p:blipFill>
                        <a:blip r:embed="rId2"/>
                        <a:stretch>
                          <a:fillRect/>
                        </a:stretch>
                      </p:blipFill>
                      <p:spPr>
                        <a:xfrm>
                          <a:off x="4290" y="1460"/>
                          <a:ext cx="799" cy="367"/>
                        </a:xfrm>
                        <a:prstGeom prst="rect">
                          <a:avLst/>
                        </a:prstGeom>
                        <a:noFill/>
                        <a:ln w="38100">
                          <a:noFill/>
                          <a:miter/>
                        </a:ln>
                      </p:spPr>
                    </p:pic>
                  </p:oleObj>
                </mc:Fallback>
              </mc:AlternateContent>
            </a:graphicData>
          </a:graphic>
        </p:graphicFrame>
        <p:graphicFrame>
          <p:nvGraphicFramePr>
            <p:cNvPr id="39955" name="对象 275476"/>
            <p:cNvGraphicFramePr/>
            <p:nvPr/>
          </p:nvGraphicFramePr>
          <p:xfrm>
            <a:off x="5040" y="1819"/>
            <a:ext cx="260" cy="242"/>
          </p:xfrm>
          <a:graphic>
            <a:graphicData uri="http://schemas.openxmlformats.org/presentationml/2006/ole">
              <mc:AlternateContent xmlns:mc="http://schemas.openxmlformats.org/markup-compatibility/2006">
                <mc:Choice xmlns:v="urn:schemas-microsoft-com:vml" Requires="v">
                  <p:oleObj spid="_x0000_s3212" name="" r:id="rId3" imgW="243205" imgH="204470" progId="Equation.3">
                    <p:embed/>
                  </p:oleObj>
                </mc:Choice>
                <mc:Fallback>
                  <p:oleObj name="" r:id="rId3" imgW="243205" imgH="204470" progId="Equation.3">
                    <p:embed/>
                    <p:pic>
                      <p:nvPicPr>
                        <p:cNvPr id="0" name="图片 3211"/>
                        <p:cNvPicPr/>
                        <p:nvPr/>
                      </p:nvPicPr>
                      <p:blipFill>
                        <a:blip r:embed="rId4"/>
                        <a:stretch>
                          <a:fillRect/>
                        </a:stretch>
                      </p:blipFill>
                      <p:spPr>
                        <a:xfrm>
                          <a:off x="5040" y="1819"/>
                          <a:ext cx="260" cy="242"/>
                        </a:xfrm>
                        <a:prstGeom prst="rect">
                          <a:avLst/>
                        </a:prstGeom>
                        <a:noFill/>
                        <a:ln w="38100">
                          <a:noFill/>
                          <a:miter/>
                        </a:ln>
                      </p:spPr>
                    </p:pic>
                  </p:oleObj>
                </mc:Fallback>
              </mc:AlternateContent>
            </a:graphicData>
          </a:graphic>
        </p:graphicFrame>
        <p:sp>
          <p:nvSpPr>
            <p:cNvPr id="39956" name="直接连接符 275477"/>
            <p:cNvSpPr/>
            <p:nvPr/>
          </p:nvSpPr>
          <p:spPr>
            <a:xfrm flipV="1">
              <a:off x="3450" y="2730"/>
              <a:ext cx="84" cy="84"/>
            </a:xfrm>
            <a:prstGeom prst="line">
              <a:avLst/>
            </a:prstGeom>
            <a:ln w="9525" cap="flat" cmpd="sng">
              <a:solidFill>
                <a:schemeClr val="tx1"/>
              </a:solidFill>
              <a:prstDash val="solid"/>
              <a:round/>
              <a:headEnd type="none" w="med" len="med"/>
              <a:tailEnd type="triangle" w="med" len="med"/>
            </a:ln>
          </p:spPr>
        </p:sp>
        <p:sp>
          <p:nvSpPr>
            <p:cNvPr id="39957" name="直接连接符 275478"/>
            <p:cNvSpPr/>
            <p:nvPr/>
          </p:nvSpPr>
          <p:spPr>
            <a:xfrm flipH="1">
              <a:off x="3570" y="2616"/>
              <a:ext cx="72" cy="72"/>
            </a:xfrm>
            <a:prstGeom prst="line">
              <a:avLst/>
            </a:prstGeom>
            <a:ln w="9525" cap="flat" cmpd="sng">
              <a:solidFill>
                <a:schemeClr val="tx1"/>
              </a:solidFill>
              <a:prstDash val="solid"/>
              <a:round/>
              <a:headEnd type="none" w="med" len="med"/>
              <a:tailEnd type="triangle" w="med" len="med"/>
            </a:ln>
          </p:spPr>
        </p:sp>
        <p:sp>
          <p:nvSpPr>
            <p:cNvPr id="39958" name="文本框 275479"/>
            <p:cNvSpPr txBox="1"/>
            <p:nvPr/>
          </p:nvSpPr>
          <p:spPr>
            <a:xfrm>
              <a:off x="3403" y="2678"/>
              <a:ext cx="287" cy="288"/>
            </a:xfrm>
            <a:prstGeom prst="rect">
              <a:avLst/>
            </a:prstGeom>
            <a:noFill/>
            <a:ln w="9525">
              <a:noFill/>
            </a:ln>
          </p:spPr>
          <p:txBody>
            <a:bodyPr wrap="none" anchor="t" anchorCtr="0">
              <a:spAutoFit/>
            </a:bodyPr>
            <a:p>
              <a:pPr algn="ctr" eaLnBrk="0" hangingPunct="0"/>
              <a:r>
                <a:rPr lang="en-US" altLang="zh-CN" sz="2400" i="1" dirty="0" err="1">
                  <a:latin typeface="Times New Roman" panose="02020603050405020304" pitchFamily="18" charset="0"/>
                  <a:ea typeface="宋体" panose="02010600030101010101" pitchFamily="2" charset="-122"/>
                </a:rPr>
                <a:t>dr</a:t>
              </a:r>
              <a:endParaRPr lang="en-US" altLang="zh-CN" sz="2400" i="1">
                <a:latin typeface="Times New Roman" panose="02020603050405020304" pitchFamily="18" charset="0"/>
                <a:ea typeface="宋体" panose="02010600030101010101" pitchFamily="2" charset="-122"/>
              </a:endParaRPr>
            </a:p>
          </p:txBody>
        </p:sp>
        <p:sp>
          <p:nvSpPr>
            <p:cNvPr id="39959" name="直接连接符 275480"/>
            <p:cNvSpPr/>
            <p:nvPr/>
          </p:nvSpPr>
          <p:spPr>
            <a:xfrm>
              <a:off x="4806" y="2160"/>
              <a:ext cx="0" cy="162"/>
            </a:xfrm>
            <a:prstGeom prst="line">
              <a:avLst/>
            </a:prstGeom>
            <a:ln w="9525" cap="flat" cmpd="sng">
              <a:solidFill>
                <a:schemeClr val="tx1"/>
              </a:solidFill>
              <a:prstDash val="solid"/>
              <a:round/>
              <a:headEnd type="none" w="med" len="med"/>
              <a:tailEnd type="none" w="med" len="med"/>
            </a:ln>
          </p:spPr>
        </p:sp>
      </p:grpSp>
      <p:sp>
        <p:nvSpPr>
          <p:cNvPr id="275482" name="文本框 275481"/>
          <p:cNvSpPr txBox="1"/>
          <p:nvPr/>
        </p:nvSpPr>
        <p:spPr>
          <a:xfrm>
            <a:off x="333375" y="431800"/>
            <a:ext cx="4267200" cy="519113"/>
          </a:xfrm>
          <a:prstGeom prst="rect">
            <a:avLst/>
          </a:prstGeom>
          <a:noFill/>
          <a:ln w="9525">
            <a:noFill/>
          </a:ln>
        </p:spPr>
        <p:txBody>
          <a:bodyPr anchor="t" anchorCtr="0">
            <a:spAutoFit/>
          </a:bodyPr>
          <a:p>
            <a:pPr>
              <a:buClr>
                <a:srgbClr val="FF0066"/>
              </a:buClr>
            </a:pPr>
            <a:r>
              <a:rPr lang="zh-CN" altLang="en-US" dirty="0">
                <a:latin typeface="宋体" panose="02010600030101010101" pitchFamily="2" charset="-122"/>
                <a:ea typeface="宋体" panose="02010600030101010101" pitchFamily="2" charset="-122"/>
              </a:rPr>
              <a:t>解：细圆环所带电量为</a:t>
            </a:r>
            <a:endParaRPr lang="zh-CN" altLang="en-US" dirty="0">
              <a:latin typeface="宋体" panose="02010600030101010101" pitchFamily="2" charset="-122"/>
              <a:ea typeface="宋体" panose="02010600030101010101" pitchFamily="2" charset="-122"/>
            </a:endParaRPr>
          </a:p>
        </p:txBody>
      </p:sp>
      <p:graphicFrame>
        <p:nvGraphicFramePr>
          <p:cNvPr id="275483" name="对象 275482"/>
          <p:cNvGraphicFramePr/>
          <p:nvPr/>
        </p:nvGraphicFramePr>
        <p:xfrm>
          <a:off x="981075" y="1268413"/>
          <a:ext cx="3500438" cy="946150"/>
        </p:xfrm>
        <a:graphic>
          <a:graphicData uri="http://schemas.openxmlformats.org/presentationml/2006/ole">
            <mc:AlternateContent xmlns:mc="http://schemas.openxmlformats.org/markup-compatibility/2006">
              <mc:Choice xmlns:v="urn:schemas-microsoft-com:vml" Requires="v">
                <p:oleObj spid="_x0000_s3213" name="" r:id="rId5" imgW="1510665" imgH="393700" progId="Equation.3">
                  <p:embed/>
                </p:oleObj>
              </mc:Choice>
              <mc:Fallback>
                <p:oleObj name="" r:id="rId5" imgW="1510665" imgH="393700" progId="Equation.3">
                  <p:embed/>
                  <p:pic>
                    <p:nvPicPr>
                      <p:cNvPr id="0" name="图片 3212"/>
                      <p:cNvPicPr/>
                      <p:nvPr/>
                    </p:nvPicPr>
                    <p:blipFill>
                      <a:blip r:embed="rId6"/>
                      <a:stretch>
                        <a:fillRect/>
                      </a:stretch>
                    </p:blipFill>
                    <p:spPr>
                      <a:xfrm>
                        <a:off x="981075" y="1268413"/>
                        <a:ext cx="3500438" cy="946150"/>
                      </a:xfrm>
                      <a:prstGeom prst="rect">
                        <a:avLst/>
                      </a:prstGeom>
                      <a:noFill/>
                      <a:ln w="38100">
                        <a:noFill/>
                        <a:miter/>
                      </a:ln>
                    </p:spPr>
                  </p:pic>
                </p:oleObj>
              </mc:Fallback>
            </mc:AlternateContent>
          </a:graphicData>
        </a:graphic>
      </p:graphicFrame>
      <p:sp>
        <p:nvSpPr>
          <p:cNvPr id="275484" name="文本框 275483"/>
          <p:cNvSpPr txBox="1"/>
          <p:nvPr/>
        </p:nvSpPr>
        <p:spPr>
          <a:xfrm>
            <a:off x="333375" y="2670175"/>
            <a:ext cx="2684463" cy="519113"/>
          </a:xfrm>
          <a:prstGeom prst="rect">
            <a:avLst/>
          </a:prstGeom>
          <a:noFill/>
          <a:ln w="9525">
            <a:noFill/>
          </a:ln>
        </p:spPr>
        <p:txBody>
          <a:bodyPr wrap="none" anchor="t" anchorCtr="0">
            <a:spAutoFit/>
          </a:bodyPr>
          <a:p>
            <a:pPr algn="ctr">
              <a:buClr>
                <a:srgbClr val="FF0066"/>
              </a:buClr>
            </a:pPr>
            <a:r>
              <a:rPr lang="zh-CN" altLang="en-US" dirty="0">
                <a:latin typeface="宋体" panose="02010600030101010101" pitchFamily="2" charset="-122"/>
                <a:ea typeface="宋体" panose="02010600030101010101" pitchFamily="2" charset="-122"/>
              </a:rPr>
              <a:t>由上题结论知：</a:t>
            </a:r>
            <a:endParaRPr lang="zh-CN" altLang="en-US" dirty="0">
              <a:latin typeface="宋体" panose="02010600030101010101" pitchFamily="2" charset="-122"/>
              <a:ea typeface="宋体" panose="02010600030101010101" pitchFamily="2" charset="-122"/>
            </a:endParaRPr>
          </a:p>
        </p:txBody>
      </p:sp>
      <p:graphicFrame>
        <p:nvGraphicFramePr>
          <p:cNvPr id="275485" name="对象 275484"/>
          <p:cNvGraphicFramePr/>
          <p:nvPr/>
        </p:nvGraphicFramePr>
        <p:xfrm>
          <a:off x="509588" y="3351213"/>
          <a:ext cx="3511550" cy="922337"/>
        </p:xfrm>
        <a:graphic>
          <a:graphicData uri="http://schemas.openxmlformats.org/presentationml/2006/ole">
            <mc:AlternateContent xmlns:mc="http://schemas.openxmlformats.org/markup-compatibility/2006">
              <mc:Choice xmlns:v="urn:schemas-microsoft-com:vml" Requires="v">
                <p:oleObj spid="_x0000_s3214" name="" r:id="rId7" imgW="1450975" imgH="432435" progId="Equation.3">
                  <p:embed/>
                </p:oleObj>
              </mc:Choice>
              <mc:Fallback>
                <p:oleObj name="" r:id="rId7" imgW="1450975" imgH="432435" progId="Equation.3">
                  <p:embed/>
                  <p:pic>
                    <p:nvPicPr>
                      <p:cNvPr id="0" name="图片 3213"/>
                      <p:cNvPicPr/>
                      <p:nvPr/>
                    </p:nvPicPr>
                    <p:blipFill>
                      <a:blip r:embed="rId8"/>
                      <a:stretch>
                        <a:fillRect/>
                      </a:stretch>
                    </p:blipFill>
                    <p:spPr>
                      <a:xfrm>
                        <a:off x="509588" y="3351213"/>
                        <a:ext cx="3511550" cy="922337"/>
                      </a:xfrm>
                      <a:prstGeom prst="rect">
                        <a:avLst/>
                      </a:prstGeom>
                      <a:noFill/>
                      <a:ln w="38100">
                        <a:noFill/>
                        <a:miter/>
                      </a:ln>
                    </p:spPr>
                  </p:pic>
                </p:oleObj>
              </mc:Fallback>
            </mc:AlternateContent>
          </a:graphicData>
        </a:graphic>
      </p:graphicFrame>
      <p:graphicFrame>
        <p:nvGraphicFramePr>
          <p:cNvPr id="275486" name="对象 275485"/>
          <p:cNvGraphicFramePr/>
          <p:nvPr/>
        </p:nvGraphicFramePr>
        <p:xfrm>
          <a:off x="1147763" y="4302125"/>
          <a:ext cx="2898775" cy="1022350"/>
        </p:xfrm>
        <a:graphic>
          <a:graphicData uri="http://schemas.openxmlformats.org/presentationml/2006/ole">
            <mc:AlternateContent xmlns:mc="http://schemas.openxmlformats.org/markup-compatibility/2006">
              <mc:Choice xmlns:v="urn:schemas-microsoft-com:vml" Requires="v">
                <p:oleObj spid="_x0000_s3215" name="" r:id="rId9" imgW="1183640" imgH="432435" progId="Equation.3">
                  <p:embed/>
                </p:oleObj>
              </mc:Choice>
              <mc:Fallback>
                <p:oleObj name="" r:id="rId9" imgW="1183640" imgH="432435" progId="Equation.3">
                  <p:embed/>
                  <p:pic>
                    <p:nvPicPr>
                      <p:cNvPr id="0" name="图片 3214"/>
                      <p:cNvPicPr/>
                      <p:nvPr/>
                    </p:nvPicPr>
                    <p:blipFill>
                      <a:blip r:embed="rId10"/>
                      <a:stretch>
                        <a:fillRect/>
                      </a:stretch>
                    </p:blipFill>
                    <p:spPr>
                      <a:xfrm>
                        <a:off x="1147763" y="4302125"/>
                        <a:ext cx="2898775" cy="1022350"/>
                      </a:xfrm>
                      <a:prstGeom prst="rect">
                        <a:avLst/>
                      </a:prstGeom>
                      <a:noFill/>
                      <a:ln w="38100">
                        <a:noFill/>
                        <a:miter/>
                      </a:ln>
                    </p:spPr>
                  </p:pic>
                </p:oleObj>
              </mc:Fallback>
            </mc:AlternateContent>
          </a:graphicData>
        </a:graphic>
      </p:graphicFrame>
      <p:graphicFrame>
        <p:nvGraphicFramePr>
          <p:cNvPr id="275487" name="对象 275486"/>
          <p:cNvGraphicFramePr/>
          <p:nvPr/>
        </p:nvGraphicFramePr>
        <p:xfrm>
          <a:off x="541338" y="5462588"/>
          <a:ext cx="4394200" cy="990600"/>
        </p:xfrm>
        <a:graphic>
          <a:graphicData uri="http://schemas.openxmlformats.org/presentationml/2006/ole">
            <mc:AlternateContent xmlns:mc="http://schemas.openxmlformats.org/markup-compatibility/2006">
              <mc:Choice xmlns:v="urn:schemas-microsoft-com:vml" Requires="v">
                <p:oleObj spid="_x0000_s3216" name="" r:id="rId11" imgW="1993265" imgH="444500" progId="Equation.3">
                  <p:embed/>
                </p:oleObj>
              </mc:Choice>
              <mc:Fallback>
                <p:oleObj name="" r:id="rId11" imgW="1993265" imgH="444500" progId="Equation.3">
                  <p:embed/>
                  <p:pic>
                    <p:nvPicPr>
                      <p:cNvPr id="0" name="图片 3215"/>
                      <p:cNvPicPr/>
                      <p:nvPr/>
                    </p:nvPicPr>
                    <p:blipFill>
                      <a:blip r:embed="rId12"/>
                      <a:stretch>
                        <a:fillRect/>
                      </a:stretch>
                    </p:blipFill>
                    <p:spPr>
                      <a:xfrm>
                        <a:off x="541338" y="5462588"/>
                        <a:ext cx="4394200" cy="990600"/>
                      </a:xfrm>
                      <a:prstGeom prst="rect">
                        <a:avLst/>
                      </a:prstGeom>
                      <a:noFill/>
                      <a:ln w="38100">
                        <a:noFill/>
                        <a:miter/>
                      </a:ln>
                    </p:spPr>
                  </p:pic>
                </p:oleObj>
              </mc:Fallback>
            </mc:AlternateContent>
          </a:graphicData>
        </a:graphic>
      </p:graphicFrame>
      <p:graphicFrame>
        <p:nvGraphicFramePr>
          <p:cNvPr id="275488" name="对象 275487"/>
          <p:cNvGraphicFramePr/>
          <p:nvPr/>
        </p:nvGraphicFramePr>
        <p:xfrm>
          <a:off x="4926013" y="5462588"/>
          <a:ext cx="2408237" cy="958850"/>
        </p:xfrm>
        <a:graphic>
          <a:graphicData uri="http://schemas.openxmlformats.org/presentationml/2006/ole">
            <mc:AlternateContent xmlns:mc="http://schemas.openxmlformats.org/markup-compatibility/2006">
              <mc:Choice xmlns:v="urn:schemas-microsoft-com:vml" Requires="v">
                <p:oleObj spid="_x0000_s3217" name="" r:id="rId13" imgW="1362075" imgH="445770" progId="Equation.3">
                  <p:embed/>
                </p:oleObj>
              </mc:Choice>
              <mc:Fallback>
                <p:oleObj name="" r:id="rId13" imgW="1362075" imgH="445770" progId="Equation.3">
                  <p:embed/>
                  <p:pic>
                    <p:nvPicPr>
                      <p:cNvPr id="0" name="图片 3216"/>
                      <p:cNvPicPr/>
                      <p:nvPr/>
                    </p:nvPicPr>
                    <p:blipFill>
                      <a:blip r:embed="rId14"/>
                      <a:stretch>
                        <a:fillRect/>
                      </a:stretch>
                    </p:blipFill>
                    <p:spPr>
                      <a:xfrm>
                        <a:off x="4926013" y="5462588"/>
                        <a:ext cx="2408237" cy="958850"/>
                      </a:xfrm>
                      <a:prstGeom prst="rect">
                        <a:avLst/>
                      </a:prstGeom>
                      <a:noFill/>
                      <a:ln w="38100">
                        <a:noFill/>
                        <a:miter/>
                      </a:ln>
                    </p:spPr>
                  </p:pic>
                </p:oleObj>
              </mc:Fallback>
            </mc:AlternateContent>
          </a:graphicData>
        </a:graphic>
      </p:graphicFrame>
      <p:sp>
        <p:nvSpPr>
          <p:cNvPr id="39967"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75482"/>
                                        </p:tgtEl>
                                        <p:attrNameLst>
                                          <p:attrName>style.visibility</p:attrName>
                                        </p:attrNameLst>
                                      </p:cBhvr>
                                      <p:to>
                                        <p:strVal val="visible"/>
                                      </p:to>
                                    </p:set>
                                    <p:animEffect transition="in" filter="wipe(left)">
                                      <p:cBhvr>
                                        <p:cTn id="13" dur="500"/>
                                        <p:tgtEl>
                                          <p:spTgt spid="27548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2754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7548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5485"/>
                                        </p:tgtEl>
                                        <p:attrNameLst>
                                          <p:attrName>style.visibility</p:attrName>
                                        </p:attrNameLst>
                                      </p:cBhvr>
                                      <p:to>
                                        <p:strVal val="visible"/>
                                      </p:to>
                                    </p:set>
                                    <p:animEffect transition="in" filter="wipe(left)">
                                      <p:cBhvr>
                                        <p:cTn id="26" dur="500"/>
                                        <p:tgtEl>
                                          <p:spTgt spid="2754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75486"/>
                                        </p:tgtEl>
                                        <p:attrNameLst>
                                          <p:attrName>style.visibility</p:attrName>
                                        </p:attrNameLst>
                                      </p:cBhvr>
                                      <p:to>
                                        <p:strVal val="visible"/>
                                      </p:to>
                                    </p:set>
                                    <p:animEffect transition="in" filter="wipe(left)">
                                      <p:cBhvr>
                                        <p:cTn id="31" dur="500"/>
                                        <p:tgtEl>
                                          <p:spTgt spid="27548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5487"/>
                                        </p:tgtEl>
                                        <p:attrNameLst>
                                          <p:attrName>style.visibility</p:attrName>
                                        </p:attrNameLst>
                                      </p:cBhvr>
                                      <p:to>
                                        <p:strVal val="visible"/>
                                      </p:to>
                                    </p:set>
                                    <p:animEffect transition="in" filter="wipe(left)">
                                      <p:cBhvr>
                                        <p:cTn id="36" dur="500"/>
                                        <p:tgtEl>
                                          <p:spTgt spid="27548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75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2" grpId="0"/>
      <p:bldP spid="2754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76482" name="对象 276481"/>
          <p:cNvGraphicFramePr/>
          <p:nvPr/>
        </p:nvGraphicFramePr>
        <p:xfrm>
          <a:off x="2479675" y="168275"/>
          <a:ext cx="2660650" cy="768350"/>
        </p:xfrm>
        <a:graphic>
          <a:graphicData uri="http://schemas.openxmlformats.org/presentationml/2006/ole">
            <mc:AlternateContent xmlns:mc="http://schemas.openxmlformats.org/markup-compatibility/2006">
              <mc:Choice xmlns:v="urn:schemas-microsoft-com:vml" Requires="v">
                <p:oleObj spid="_x0000_s3218" name="" r:id="rId1" imgW="1497965" imgH="431800" progId="Equation.3">
                  <p:embed/>
                </p:oleObj>
              </mc:Choice>
              <mc:Fallback>
                <p:oleObj name="" r:id="rId1" imgW="1497965" imgH="431800" progId="Equation.3">
                  <p:embed/>
                  <p:pic>
                    <p:nvPicPr>
                      <p:cNvPr id="0" name="图片 3217"/>
                      <p:cNvPicPr/>
                      <p:nvPr/>
                    </p:nvPicPr>
                    <p:blipFill>
                      <a:blip r:embed="rId2"/>
                      <a:stretch>
                        <a:fillRect/>
                      </a:stretch>
                    </p:blipFill>
                    <p:spPr>
                      <a:xfrm>
                        <a:off x="2479675" y="168275"/>
                        <a:ext cx="2660650" cy="768350"/>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76483" name="矩形 276482"/>
          <p:cNvSpPr/>
          <p:nvPr/>
        </p:nvSpPr>
        <p:spPr>
          <a:xfrm>
            <a:off x="266700" y="742950"/>
            <a:ext cx="898525" cy="519113"/>
          </a:xfrm>
          <a:prstGeom prst="rect">
            <a:avLst/>
          </a:prstGeom>
          <a:noFill/>
          <a:ln w="9525">
            <a:noFill/>
          </a:ln>
        </p:spPr>
        <p:txBody>
          <a:bodyPr wrap="none" lIns="92075" tIns="46038" rIns="92075" bIns="46038" anchor="t" anchorCtr="0">
            <a:spAutoFit/>
          </a:bodyPr>
          <a:p>
            <a:pPr eaLnBrk="0" hangingPunct="0"/>
            <a:r>
              <a:rPr lang="zh-CN" altLang="en-US" dirty="0">
                <a:solidFill>
                  <a:srgbClr val="CC0000"/>
                </a:solidFill>
                <a:latin typeface="Bookman Old Style" panose="02050604050505020204" pitchFamily="18" charset="0"/>
                <a:ea typeface="宋体" panose="02010600030101010101" pitchFamily="2" charset="-122"/>
              </a:rPr>
              <a:t>讨论</a:t>
            </a:r>
            <a:endParaRPr lang="zh-CN" altLang="en-US" dirty="0">
              <a:solidFill>
                <a:srgbClr val="CC0000"/>
              </a:solidFill>
              <a:latin typeface="Bookman Old Style" panose="02050604050505020204" pitchFamily="18" charset="0"/>
              <a:ea typeface="宋体" panose="02010600030101010101" pitchFamily="2" charset="-122"/>
            </a:endParaRPr>
          </a:p>
        </p:txBody>
      </p:sp>
      <p:sp>
        <p:nvSpPr>
          <p:cNvPr id="276484" name="矩形 276483"/>
          <p:cNvSpPr/>
          <p:nvPr/>
        </p:nvSpPr>
        <p:spPr>
          <a:xfrm>
            <a:off x="342900" y="1314450"/>
            <a:ext cx="1898650" cy="519113"/>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(1)</a:t>
            </a:r>
            <a:r>
              <a:rPr lang="en-US" altLang="zh-CN">
                <a:latin typeface="Bookman Old Style" panose="02050604050505020204" pitchFamily="18" charset="0"/>
                <a:ea typeface="宋体" panose="02010600030101010101" pitchFamily="2" charset="-122"/>
              </a:rPr>
              <a:t> </a:t>
            </a:r>
            <a:r>
              <a:rPr lang="zh-CN" altLang="en-US" dirty="0">
                <a:latin typeface="Bookman Old Style" panose="02050604050505020204" pitchFamily="18" charset="0"/>
                <a:ea typeface="宋体" panose="02010600030101010101" pitchFamily="2" charset="-122"/>
              </a:rPr>
              <a:t>当</a:t>
            </a:r>
            <a:r>
              <a:rPr lang="en-US" altLang="zh-CN" i="1">
                <a:latin typeface="Times New Roman" panose="02020603050405020304" pitchFamily="18" charset="0"/>
                <a:ea typeface="宋体" panose="02010600030101010101" pitchFamily="2" charset="-122"/>
              </a:rPr>
              <a:t>x&lt;&lt;R</a:t>
            </a:r>
            <a:endParaRPr lang="en-US" altLang="zh-CN" i="1">
              <a:latin typeface="Times New Roman" panose="02020603050405020304" pitchFamily="18" charset="0"/>
              <a:ea typeface="宋体" panose="02010600030101010101" pitchFamily="2" charset="-122"/>
            </a:endParaRPr>
          </a:p>
        </p:txBody>
      </p:sp>
      <p:sp>
        <p:nvSpPr>
          <p:cNvPr id="276485" name="矩形 276484"/>
          <p:cNvSpPr/>
          <p:nvPr/>
        </p:nvSpPr>
        <p:spPr>
          <a:xfrm>
            <a:off x="4381500" y="1314450"/>
            <a:ext cx="4470400" cy="519113"/>
          </a:xfrm>
          <a:prstGeom prst="rect">
            <a:avLst/>
          </a:prstGeom>
          <a:noFill/>
          <a:ln w="9525">
            <a:noFill/>
          </a:ln>
        </p:spPr>
        <p:txBody>
          <a:bodyPr wrap="none" lIns="92075" tIns="46038" rIns="92075" bIns="46038" anchor="t" anchorCtr="0">
            <a:spAutoFit/>
          </a:bodyPr>
          <a:p>
            <a:pPr eaLnBrk="0" hangingPunct="0"/>
            <a:r>
              <a:rPr lang="zh-CN" altLang="en-US" dirty="0">
                <a:latin typeface="Bookman Old Style" panose="02050604050505020204" pitchFamily="18" charset="0"/>
                <a:ea typeface="宋体" panose="02010600030101010101" pitchFamily="2" charset="-122"/>
              </a:rPr>
              <a:t>无限大均匀带电平面的场强</a:t>
            </a:r>
            <a:endParaRPr lang="zh-CN" altLang="en-US" dirty="0">
              <a:latin typeface="Bookman Old Style" panose="02050604050505020204" pitchFamily="18" charset="0"/>
              <a:ea typeface="宋体" panose="02010600030101010101" pitchFamily="2" charset="-122"/>
            </a:endParaRPr>
          </a:p>
        </p:txBody>
      </p:sp>
      <p:grpSp>
        <p:nvGrpSpPr>
          <p:cNvPr id="2" name="组合 276485"/>
          <p:cNvGrpSpPr/>
          <p:nvPr/>
        </p:nvGrpSpPr>
        <p:grpSpPr>
          <a:xfrm>
            <a:off x="2443163" y="2139950"/>
            <a:ext cx="1743075" cy="2070100"/>
            <a:chOff x="846" y="1546"/>
            <a:chExt cx="1098" cy="1304"/>
          </a:xfrm>
        </p:grpSpPr>
        <p:sp>
          <p:nvSpPr>
            <p:cNvPr id="40966" name="直接连接符 276486"/>
            <p:cNvSpPr/>
            <p:nvPr/>
          </p:nvSpPr>
          <p:spPr>
            <a:xfrm>
              <a:off x="1404" y="1812"/>
              <a:ext cx="0" cy="1038"/>
            </a:xfrm>
            <a:prstGeom prst="line">
              <a:avLst/>
            </a:prstGeom>
            <a:ln w="28575" cap="flat" cmpd="sng">
              <a:solidFill>
                <a:srgbClr val="008000"/>
              </a:solidFill>
              <a:prstDash val="solid"/>
              <a:round/>
              <a:headEnd type="none" w="med" len="med"/>
              <a:tailEnd type="none" w="med" len="med"/>
            </a:ln>
          </p:spPr>
        </p:sp>
        <p:sp>
          <p:nvSpPr>
            <p:cNvPr id="40967" name="直接连接符 276487"/>
            <p:cNvSpPr/>
            <p:nvPr/>
          </p:nvSpPr>
          <p:spPr>
            <a:xfrm flipH="1">
              <a:off x="846" y="1925"/>
              <a:ext cx="374" cy="0"/>
            </a:xfrm>
            <a:prstGeom prst="line">
              <a:avLst/>
            </a:prstGeom>
            <a:ln w="9525" cap="flat" cmpd="sng">
              <a:solidFill>
                <a:srgbClr val="CC0000"/>
              </a:solidFill>
              <a:prstDash val="solid"/>
              <a:round/>
              <a:headEnd type="none" w="med" len="med"/>
              <a:tailEnd type="triangle" w="med" len="med"/>
            </a:ln>
          </p:spPr>
        </p:sp>
        <p:sp>
          <p:nvSpPr>
            <p:cNvPr id="40968" name="直接连接符 276488"/>
            <p:cNvSpPr/>
            <p:nvPr/>
          </p:nvSpPr>
          <p:spPr>
            <a:xfrm flipH="1">
              <a:off x="852" y="2307"/>
              <a:ext cx="374" cy="0"/>
            </a:xfrm>
            <a:prstGeom prst="line">
              <a:avLst/>
            </a:prstGeom>
            <a:ln w="9525" cap="flat" cmpd="sng">
              <a:solidFill>
                <a:srgbClr val="CC0000"/>
              </a:solidFill>
              <a:prstDash val="solid"/>
              <a:round/>
              <a:headEnd type="none" w="med" len="med"/>
              <a:tailEnd type="triangle" w="med" len="med"/>
            </a:ln>
          </p:spPr>
        </p:sp>
        <p:sp>
          <p:nvSpPr>
            <p:cNvPr id="40969" name="直接连接符 276489"/>
            <p:cNvSpPr/>
            <p:nvPr/>
          </p:nvSpPr>
          <p:spPr>
            <a:xfrm flipH="1">
              <a:off x="870" y="2688"/>
              <a:ext cx="374" cy="0"/>
            </a:xfrm>
            <a:prstGeom prst="line">
              <a:avLst/>
            </a:prstGeom>
            <a:ln w="9525" cap="flat" cmpd="sng">
              <a:solidFill>
                <a:srgbClr val="CC0000"/>
              </a:solidFill>
              <a:prstDash val="solid"/>
              <a:round/>
              <a:headEnd type="none" w="med" len="med"/>
              <a:tailEnd type="triangle" w="med" len="med"/>
            </a:ln>
          </p:spPr>
        </p:sp>
        <p:sp>
          <p:nvSpPr>
            <p:cNvPr id="40970" name="直接连接符 276490"/>
            <p:cNvSpPr/>
            <p:nvPr/>
          </p:nvSpPr>
          <p:spPr>
            <a:xfrm>
              <a:off x="1546" y="1913"/>
              <a:ext cx="374" cy="0"/>
            </a:xfrm>
            <a:prstGeom prst="line">
              <a:avLst/>
            </a:prstGeom>
            <a:ln w="9525" cap="flat" cmpd="sng">
              <a:solidFill>
                <a:srgbClr val="CC0000"/>
              </a:solidFill>
              <a:prstDash val="solid"/>
              <a:round/>
              <a:headEnd type="none" w="med" len="med"/>
              <a:tailEnd type="triangle" w="med" len="med"/>
            </a:ln>
          </p:spPr>
        </p:sp>
        <p:sp>
          <p:nvSpPr>
            <p:cNvPr id="40971" name="直接连接符 276491"/>
            <p:cNvSpPr/>
            <p:nvPr/>
          </p:nvSpPr>
          <p:spPr>
            <a:xfrm>
              <a:off x="1570" y="2307"/>
              <a:ext cx="374" cy="0"/>
            </a:xfrm>
            <a:prstGeom prst="line">
              <a:avLst/>
            </a:prstGeom>
            <a:ln w="9525" cap="flat" cmpd="sng">
              <a:solidFill>
                <a:srgbClr val="CC0000"/>
              </a:solidFill>
              <a:prstDash val="solid"/>
              <a:round/>
              <a:headEnd type="none" w="med" len="med"/>
              <a:tailEnd type="triangle" w="med" len="med"/>
            </a:ln>
          </p:spPr>
        </p:sp>
        <p:sp>
          <p:nvSpPr>
            <p:cNvPr id="40972" name="直接连接符 276492"/>
            <p:cNvSpPr/>
            <p:nvPr/>
          </p:nvSpPr>
          <p:spPr>
            <a:xfrm>
              <a:off x="1564" y="2676"/>
              <a:ext cx="374" cy="0"/>
            </a:xfrm>
            <a:prstGeom prst="line">
              <a:avLst/>
            </a:prstGeom>
            <a:ln w="9525" cap="flat" cmpd="sng">
              <a:solidFill>
                <a:srgbClr val="CC0000"/>
              </a:solidFill>
              <a:prstDash val="solid"/>
              <a:round/>
              <a:headEnd type="none" w="med" len="med"/>
              <a:tailEnd type="triangle" w="med" len="med"/>
            </a:ln>
          </p:spPr>
        </p:sp>
        <p:graphicFrame>
          <p:nvGraphicFramePr>
            <p:cNvPr id="40973" name="对象 276493"/>
            <p:cNvGraphicFramePr/>
            <p:nvPr/>
          </p:nvGraphicFramePr>
          <p:xfrm>
            <a:off x="1152" y="1546"/>
            <a:ext cx="582" cy="269"/>
          </p:xfrm>
          <a:graphic>
            <a:graphicData uri="http://schemas.openxmlformats.org/presentationml/2006/ole">
              <mc:AlternateContent xmlns:mc="http://schemas.openxmlformats.org/markup-compatibility/2006">
                <mc:Choice xmlns:v="urn:schemas-microsoft-com:vml" Requires="v">
                  <p:oleObj spid="_x0000_s3219" name="" r:id="rId3" imgW="382270" imgH="178435" progId="Equation.3">
                    <p:embed/>
                  </p:oleObj>
                </mc:Choice>
                <mc:Fallback>
                  <p:oleObj name="" r:id="rId3" imgW="382270" imgH="178435" progId="Equation.3">
                    <p:embed/>
                    <p:pic>
                      <p:nvPicPr>
                        <p:cNvPr id="0" name="图片 3218"/>
                        <p:cNvPicPr/>
                        <p:nvPr/>
                      </p:nvPicPr>
                      <p:blipFill>
                        <a:blip r:embed="rId4"/>
                        <a:stretch>
                          <a:fillRect/>
                        </a:stretch>
                      </p:blipFill>
                      <p:spPr>
                        <a:xfrm>
                          <a:off x="1152" y="1546"/>
                          <a:ext cx="582" cy="269"/>
                        </a:xfrm>
                        <a:prstGeom prst="rect">
                          <a:avLst/>
                        </a:prstGeom>
                        <a:noFill/>
                        <a:ln w="38100">
                          <a:noFill/>
                          <a:miter/>
                        </a:ln>
                      </p:spPr>
                    </p:pic>
                  </p:oleObj>
                </mc:Fallback>
              </mc:AlternateContent>
            </a:graphicData>
          </a:graphic>
        </p:graphicFrame>
      </p:grpSp>
      <p:graphicFrame>
        <p:nvGraphicFramePr>
          <p:cNvPr id="36878" name="对象 276494"/>
          <p:cNvGraphicFramePr/>
          <p:nvPr/>
        </p:nvGraphicFramePr>
        <p:xfrm>
          <a:off x="2636838" y="1133475"/>
          <a:ext cx="1295400" cy="1003300"/>
        </p:xfrm>
        <a:graphic>
          <a:graphicData uri="http://schemas.openxmlformats.org/presentationml/2006/ole">
            <mc:AlternateContent xmlns:mc="http://schemas.openxmlformats.org/markup-compatibility/2006">
              <mc:Choice xmlns:v="urn:schemas-microsoft-com:vml" Requires="v">
                <p:oleObj spid="_x0000_s3220" name="" r:id="rId5" imgW="560070" imgH="432435" progId="Equation.3">
                  <p:embed/>
                </p:oleObj>
              </mc:Choice>
              <mc:Fallback>
                <p:oleObj name="" r:id="rId5" imgW="560070" imgH="432435" progId="Equation.3">
                  <p:embed/>
                  <p:pic>
                    <p:nvPicPr>
                      <p:cNvPr id="0" name="图片 3219"/>
                      <p:cNvPicPr/>
                      <p:nvPr/>
                    </p:nvPicPr>
                    <p:blipFill>
                      <a:blip r:embed="rId6"/>
                      <a:stretch>
                        <a:fillRect/>
                      </a:stretch>
                    </p:blipFill>
                    <p:spPr>
                      <a:xfrm>
                        <a:off x="2636838" y="1133475"/>
                        <a:ext cx="1295400" cy="1003300"/>
                      </a:xfrm>
                      <a:prstGeom prst="rect">
                        <a:avLst/>
                      </a:prstGeom>
                      <a:noFill/>
                      <a:ln w="38100">
                        <a:noFill/>
                        <a:miter/>
                      </a:ln>
                    </p:spPr>
                  </p:pic>
                </p:oleObj>
              </mc:Fallback>
            </mc:AlternateContent>
          </a:graphicData>
        </a:graphic>
      </p:graphicFrame>
      <p:grpSp>
        <p:nvGrpSpPr>
          <p:cNvPr id="3" name="组合 276495"/>
          <p:cNvGrpSpPr/>
          <p:nvPr/>
        </p:nvGrpSpPr>
        <p:grpSpPr>
          <a:xfrm>
            <a:off x="5005388" y="2063750"/>
            <a:ext cx="1743075" cy="2070100"/>
            <a:chOff x="846" y="1546"/>
            <a:chExt cx="1098" cy="1304"/>
          </a:xfrm>
        </p:grpSpPr>
        <p:sp>
          <p:nvSpPr>
            <p:cNvPr id="40976" name="直接连接符 276496"/>
            <p:cNvSpPr/>
            <p:nvPr/>
          </p:nvSpPr>
          <p:spPr>
            <a:xfrm>
              <a:off x="1404" y="1812"/>
              <a:ext cx="0" cy="1038"/>
            </a:xfrm>
            <a:prstGeom prst="line">
              <a:avLst/>
            </a:prstGeom>
            <a:ln w="28575" cap="flat" cmpd="sng">
              <a:solidFill>
                <a:srgbClr val="008000"/>
              </a:solidFill>
              <a:prstDash val="solid"/>
              <a:round/>
              <a:headEnd type="none" w="med" len="med"/>
              <a:tailEnd type="none" w="med" len="med"/>
            </a:ln>
          </p:spPr>
        </p:sp>
        <p:sp>
          <p:nvSpPr>
            <p:cNvPr id="40977" name="直接连接符 276497"/>
            <p:cNvSpPr/>
            <p:nvPr/>
          </p:nvSpPr>
          <p:spPr>
            <a:xfrm flipH="1">
              <a:off x="846" y="1925"/>
              <a:ext cx="374" cy="0"/>
            </a:xfrm>
            <a:prstGeom prst="line">
              <a:avLst/>
            </a:prstGeom>
            <a:ln w="9525" cap="flat" cmpd="sng">
              <a:solidFill>
                <a:srgbClr val="CC0000"/>
              </a:solidFill>
              <a:prstDash val="solid"/>
              <a:round/>
              <a:headEnd type="triangle" w="med" len="med"/>
              <a:tailEnd type="none" w="med" len="med"/>
            </a:ln>
          </p:spPr>
        </p:sp>
        <p:sp>
          <p:nvSpPr>
            <p:cNvPr id="40978" name="直接连接符 276498"/>
            <p:cNvSpPr/>
            <p:nvPr/>
          </p:nvSpPr>
          <p:spPr>
            <a:xfrm flipH="1">
              <a:off x="852" y="2307"/>
              <a:ext cx="374" cy="0"/>
            </a:xfrm>
            <a:prstGeom prst="line">
              <a:avLst/>
            </a:prstGeom>
            <a:ln w="9525" cap="flat" cmpd="sng">
              <a:solidFill>
                <a:srgbClr val="CC0000"/>
              </a:solidFill>
              <a:prstDash val="solid"/>
              <a:round/>
              <a:headEnd type="triangle" w="med" len="med"/>
              <a:tailEnd type="none" w="med" len="med"/>
            </a:ln>
          </p:spPr>
        </p:sp>
        <p:sp>
          <p:nvSpPr>
            <p:cNvPr id="40979" name="直接连接符 276499"/>
            <p:cNvSpPr/>
            <p:nvPr/>
          </p:nvSpPr>
          <p:spPr>
            <a:xfrm flipH="1">
              <a:off x="870" y="2688"/>
              <a:ext cx="374" cy="0"/>
            </a:xfrm>
            <a:prstGeom prst="line">
              <a:avLst/>
            </a:prstGeom>
            <a:ln w="9525" cap="flat" cmpd="sng">
              <a:solidFill>
                <a:srgbClr val="CC0000"/>
              </a:solidFill>
              <a:prstDash val="solid"/>
              <a:round/>
              <a:headEnd type="triangle" w="med" len="med"/>
              <a:tailEnd type="none" w="med" len="med"/>
            </a:ln>
          </p:spPr>
        </p:sp>
        <p:sp>
          <p:nvSpPr>
            <p:cNvPr id="40980" name="直接连接符 276500"/>
            <p:cNvSpPr/>
            <p:nvPr/>
          </p:nvSpPr>
          <p:spPr>
            <a:xfrm>
              <a:off x="1546" y="1913"/>
              <a:ext cx="374" cy="0"/>
            </a:xfrm>
            <a:prstGeom prst="line">
              <a:avLst/>
            </a:prstGeom>
            <a:ln w="9525" cap="flat" cmpd="sng">
              <a:solidFill>
                <a:srgbClr val="CC0000"/>
              </a:solidFill>
              <a:prstDash val="solid"/>
              <a:round/>
              <a:headEnd type="triangle" w="med" len="med"/>
              <a:tailEnd type="none" w="med" len="med"/>
            </a:ln>
          </p:spPr>
        </p:sp>
        <p:sp>
          <p:nvSpPr>
            <p:cNvPr id="40981" name="直接连接符 276501"/>
            <p:cNvSpPr/>
            <p:nvPr/>
          </p:nvSpPr>
          <p:spPr>
            <a:xfrm>
              <a:off x="1570" y="2307"/>
              <a:ext cx="374" cy="0"/>
            </a:xfrm>
            <a:prstGeom prst="line">
              <a:avLst/>
            </a:prstGeom>
            <a:ln w="9525" cap="flat" cmpd="sng">
              <a:solidFill>
                <a:srgbClr val="CC0000"/>
              </a:solidFill>
              <a:prstDash val="solid"/>
              <a:round/>
              <a:headEnd type="triangle" w="med" len="med"/>
              <a:tailEnd type="none" w="med" len="med"/>
            </a:ln>
          </p:spPr>
        </p:sp>
        <p:sp>
          <p:nvSpPr>
            <p:cNvPr id="40982" name="直接连接符 276502"/>
            <p:cNvSpPr/>
            <p:nvPr/>
          </p:nvSpPr>
          <p:spPr>
            <a:xfrm>
              <a:off x="1564" y="2676"/>
              <a:ext cx="374" cy="0"/>
            </a:xfrm>
            <a:prstGeom prst="line">
              <a:avLst/>
            </a:prstGeom>
            <a:ln w="9525" cap="flat" cmpd="sng">
              <a:solidFill>
                <a:srgbClr val="CC0000"/>
              </a:solidFill>
              <a:prstDash val="solid"/>
              <a:round/>
              <a:headEnd type="triangle" w="med" len="med"/>
              <a:tailEnd type="none" w="med" len="med"/>
            </a:ln>
          </p:spPr>
        </p:sp>
        <p:graphicFrame>
          <p:nvGraphicFramePr>
            <p:cNvPr id="40983" name="对象 276503"/>
            <p:cNvGraphicFramePr/>
            <p:nvPr/>
          </p:nvGraphicFramePr>
          <p:xfrm>
            <a:off x="1152" y="1546"/>
            <a:ext cx="582" cy="269"/>
          </p:xfrm>
          <a:graphic>
            <a:graphicData uri="http://schemas.openxmlformats.org/presentationml/2006/ole">
              <mc:AlternateContent xmlns:mc="http://schemas.openxmlformats.org/markup-compatibility/2006">
                <mc:Choice xmlns:v="urn:schemas-microsoft-com:vml" Requires="v">
                  <p:oleObj spid="_x0000_s3221" name="" r:id="rId7" imgW="382270" imgH="178435" progId="Equation.3">
                    <p:embed/>
                  </p:oleObj>
                </mc:Choice>
                <mc:Fallback>
                  <p:oleObj name="" r:id="rId7" imgW="382270" imgH="178435" progId="Equation.3">
                    <p:embed/>
                    <p:pic>
                      <p:nvPicPr>
                        <p:cNvPr id="0" name="图片 3220"/>
                        <p:cNvPicPr/>
                        <p:nvPr/>
                      </p:nvPicPr>
                      <p:blipFill>
                        <a:blip r:embed="rId8"/>
                        <a:stretch>
                          <a:fillRect/>
                        </a:stretch>
                      </p:blipFill>
                      <p:spPr>
                        <a:xfrm>
                          <a:off x="1152" y="1546"/>
                          <a:ext cx="582" cy="269"/>
                        </a:xfrm>
                        <a:prstGeom prst="rect">
                          <a:avLst/>
                        </a:prstGeom>
                        <a:noFill/>
                        <a:ln w="38100">
                          <a:noFill/>
                          <a:miter/>
                        </a:ln>
                      </p:spPr>
                    </p:pic>
                  </p:oleObj>
                </mc:Fallback>
              </mc:AlternateContent>
            </a:graphicData>
          </a:graphic>
        </p:graphicFrame>
      </p:grpSp>
      <p:sp>
        <p:nvSpPr>
          <p:cNvPr id="276505" name="矩形 276504"/>
          <p:cNvSpPr/>
          <p:nvPr/>
        </p:nvSpPr>
        <p:spPr>
          <a:xfrm>
            <a:off x="314325" y="4124325"/>
            <a:ext cx="1898650" cy="519113"/>
          </a:xfrm>
          <a:prstGeom prst="rect">
            <a:avLst/>
          </a:prstGeom>
          <a:noFill/>
          <a:ln w="9525">
            <a:noFill/>
          </a:ln>
        </p:spPr>
        <p:txBody>
          <a:bodyPr wrap="none" lIns="92075" tIns="46038" rIns="92075" bIns="46038" anchor="t" anchorCtr="0">
            <a:spAutoFit/>
          </a:bodyPr>
          <a:p>
            <a:pPr eaLnBrk="0" hangingPunct="0"/>
            <a:r>
              <a:rPr lang="en-US" altLang="zh-CN">
                <a:latin typeface="Times New Roman" panose="02020603050405020304" pitchFamily="18" charset="0"/>
                <a:ea typeface="宋体" panose="02010600030101010101" pitchFamily="2" charset="-122"/>
              </a:rPr>
              <a:t>(2)</a:t>
            </a:r>
            <a:r>
              <a:rPr lang="en-US" altLang="zh-CN">
                <a:latin typeface="Bookman Old Style" panose="02050604050505020204" pitchFamily="18" charset="0"/>
                <a:ea typeface="宋体" panose="02010600030101010101" pitchFamily="2" charset="-122"/>
              </a:rPr>
              <a:t> </a:t>
            </a:r>
            <a:r>
              <a:rPr lang="zh-CN" altLang="en-US" dirty="0">
                <a:latin typeface="Bookman Old Style" panose="02050604050505020204" pitchFamily="18" charset="0"/>
                <a:ea typeface="宋体" panose="02010600030101010101" pitchFamily="2" charset="-122"/>
              </a:rPr>
              <a:t>当</a:t>
            </a:r>
            <a:r>
              <a:rPr lang="en-US" altLang="zh-CN" i="1">
                <a:latin typeface="Times New Roman" panose="02020603050405020304" pitchFamily="18" charset="0"/>
                <a:ea typeface="宋体" panose="02010600030101010101" pitchFamily="2" charset="-122"/>
              </a:rPr>
              <a:t>x&gt;&gt;R</a:t>
            </a:r>
            <a:endParaRPr lang="en-US" altLang="zh-CN" i="1">
              <a:latin typeface="Times New Roman" panose="02020603050405020304" pitchFamily="18" charset="0"/>
              <a:ea typeface="宋体" panose="02010600030101010101" pitchFamily="2" charset="-122"/>
            </a:endParaRPr>
          </a:p>
        </p:txBody>
      </p:sp>
      <p:graphicFrame>
        <p:nvGraphicFramePr>
          <p:cNvPr id="276506" name="对象 276505"/>
          <p:cNvGraphicFramePr/>
          <p:nvPr/>
        </p:nvGraphicFramePr>
        <p:xfrm>
          <a:off x="1047750" y="4581525"/>
          <a:ext cx="3095625" cy="1036638"/>
        </p:xfrm>
        <a:graphic>
          <a:graphicData uri="http://schemas.openxmlformats.org/presentationml/2006/ole">
            <mc:AlternateContent xmlns:mc="http://schemas.openxmlformats.org/markup-compatibility/2006">
              <mc:Choice xmlns:v="urn:schemas-microsoft-com:vml" Requires="v">
                <p:oleObj spid="_x0000_s3222" name="" r:id="rId9" imgW="1510665" imgH="444500" progId="Equation.3">
                  <p:embed/>
                </p:oleObj>
              </mc:Choice>
              <mc:Fallback>
                <p:oleObj name="" r:id="rId9" imgW="1510665" imgH="444500" progId="Equation.3">
                  <p:embed/>
                  <p:pic>
                    <p:nvPicPr>
                      <p:cNvPr id="0" name="图片 3221"/>
                      <p:cNvPicPr/>
                      <p:nvPr/>
                    </p:nvPicPr>
                    <p:blipFill>
                      <a:blip r:embed="rId10"/>
                      <a:stretch>
                        <a:fillRect/>
                      </a:stretch>
                    </p:blipFill>
                    <p:spPr>
                      <a:xfrm>
                        <a:off x="1047750" y="4581525"/>
                        <a:ext cx="3095625" cy="1036638"/>
                      </a:xfrm>
                      <a:prstGeom prst="rect">
                        <a:avLst/>
                      </a:prstGeom>
                      <a:noFill/>
                      <a:ln w="38100">
                        <a:noFill/>
                        <a:miter/>
                      </a:ln>
                    </p:spPr>
                  </p:pic>
                </p:oleObj>
              </mc:Fallback>
            </mc:AlternateContent>
          </a:graphicData>
        </a:graphic>
      </p:graphicFrame>
      <p:graphicFrame>
        <p:nvGraphicFramePr>
          <p:cNvPr id="276507" name="对象 276506"/>
          <p:cNvGraphicFramePr/>
          <p:nvPr/>
        </p:nvGraphicFramePr>
        <p:xfrm>
          <a:off x="4137025" y="4619625"/>
          <a:ext cx="4064000" cy="976313"/>
        </p:xfrm>
        <a:graphic>
          <a:graphicData uri="http://schemas.openxmlformats.org/presentationml/2006/ole">
            <mc:AlternateContent xmlns:mc="http://schemas.openxmlformats.org/markup-compatibility/2006">
              <mc:Choice xmlns:v="urn:schemas-microsoft-com:vml" Requires="v">
                <p:oleObj spid="_x0000_s3223" name="" r:id="rId11" imgW="1790065" imgH="431800" progId="Equation.3">
                  <p:embed/>
                </p:oleObj>
              </mc:Choice>
              <mc:Fallback>
                <p:oleObj name="" r:id="rId11" imgW="1790065" imgH="431800" progId="Equation.3">
                  <p:embed/>
                  <p:pic>
                    <p:nvPicPr>
                      <p:cNvPr id="0" name="图片 3222"/>
                      <p:cNvPicPr/>
                      <p:nvPr/>
                    </p:nvPicPr>
                    <p:blipFill>
                      <a:blip r:embed="rId12"/>
                      <a:stretch>
                        <a:fillRect/>
                      </a:stretch>
                    </p:blipFill>
                    <p:spPr>
                      <a:xfrm>
                        <a:off x="4137025" y="4619625"/>
                        <a:ext cx="4064000" cy="976313"/>
                      </a:xfrm>
                      <a:prstGeom prst="rect">
                        <a:avLst/>
                      </a:prstGeom>
                      <a:noFill/>
                      <a:ln w="38100">
                        <a:noFill/>
                        <a:miter/>
                      </a:ln>
                    </p:spPr>
                  </p:pic>
                </p:oleObj>
              </mc:Fallback>
            </mc:AlternateContent>
          </a:graphicData>
        </a:graphic>
      </p:graphicFrame>
      <p:graphicFrame>
        <p:nvGraphicFramePr>
          <p:cNvPr id="276508" name="对象 276507"/>
          <p:cNvGraphicFramePr/>
          <p:nvPr/>
        </p:nvGraphicFramePr>
        <p:xfrm>
          <a:off x="2994025" y="5656263"/>
          <a:ext cx="1900238" cy="1036637"/>
        </p:xfrm>
        <a:graphic>
          <a:graphicData uri="http://schemas.openxmlformats.org/presentationml/2006/ole">
            <mc:AlternateContent xmlns:mc="http://schemas.openxmlformats.org/markup-compatibility/2006">
              <mc:Choice xmlns:v="urn:schemas-microsoft-com:vml" Requires="v">
                <p:oleObj spid="_x0000_s3224" name="" r:id="rId13" imgW="789305" imgH="432435" progId="Equation.3">
                  <p:embed/>
                </p:oleObj>
              </mc:Choice>
              <mc:Fallback>
                <p:oleObj name="" r:id="rId13" imgW="789305" imgH="432435" progId="Equation.3">
                  <p:embed/>
                  <p:pic>
                    <p:nvPicPr>
                      <p:cNvPr id="0" name="图片 3223"/>
                      <p:cNvPicPr/>
                      <p:nvPr/>
                    </p:nvPicPr>
                    <p:blipFill>
                      <a:blip r:embed="rId14"/>
                      <a:stretch>
                        <a:fillRect/>
                      </a:stretch>
                    </p:blipFill>
                    <p:spPr>
                      <a:xfrm>
                        <a:off x="2994025" y="5656263"/>
                        <a:ext cx="1900238" cy="1036637"/>
                      </a:xfrm>
                      <a:prstGeom prst="rect">
                        <a:avLst/>
                      </a:prstGeom>
                      <a:noFill/>
                      <a:ln w="38100">
                        <a:noFill/>
                        <a:miter/>
                      </a:ln>
                    </p:spPr>
                  </p:pic>
                </p:oleObj>
              </mc:Fallback>
            </mc:AlternateContent>
          </a:graphicData>
        </a:graphic>
      </p:graphicFrame>
      <p:sp>
        <p:nvSpPr>
          <p:cNvPr id="40988"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482"/>
                                        </p:tgtEl>
                                        <p:attrNameLst>
                                          <p:attrName>style.visibility</p:attrName>
                                        </p:attrNameLst>
                                      </p:cBhvr>
                                      <p:to>
                                        <p:strVal val="visible"/>
                                      </p:to>
                                    </p:set>
                                    <p:animEffect transition="in" filter="wipe(left)">
                                      <p:cBhvr>
                                        <p:cTn id="7" dur="500"/>
                                        <p:tgtEl>
                                          <p:spTgt spid="2764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648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6484"/>
                                        </p:tgtEl>
                                        <p:attrNameLst>
                                          <p:attrName>style.visibility</p:attrName>
                                        </p:attrNameLst>
                                      </p:cBhvr>
                                      <p:to>
                                        <p:strVal val="visible"/>
                                      </p:to>
                                    </p:set>
                                    <p:animEffect transition="in" filter="wipe(left)">
                                      <p:cBhvr>
                                        <p:cTn id="16" dur="500"/>
                                        <p:tgtEl>
                                          <p:spTgt spid="27648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878"/>
                                        </p:tgtEl>
                                        <p:attrNameLst>
                                          <p:attrName>style.visibility</p:attrName>
                                        </p:attrNameLst>
                                      </p:cBhvr>
                                      <p:to>
                                        <p:strVal val="visible"/>
                                      </p:to>
                                    </p:set>
                                    <p:animEffect transition="in" filter="dissolve">
                                      <p:cBhvr>
                                        <p:cTn id="21" dur="500"/>
                                        <p:tgtEl>
                                          <p:spTgt spid="368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6485"/>
                                        </p:tgtEl>
                                        <p:attrNameLst>
                                          <p:attrName>style.visibility</p:attrName>
                                        </p:attrNameLst>
                                      </p:cBhvr>
                                      <p:to>
                                        <p:strVal val="visible"/>
                                      </p:to>
                                    </p:set>
                                    <p:animEffect transition="in" filter="wipe(left)">
                                      <p:cBhvr>
                                        <p:cTn id="26" dur="500"/>
                                        <p:tgtEl>
                                          <p:spTgt spid="276485"/>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000000"/>
                                          </p:val>
                                        </p:tav>
                                        <p:tav tm="100000">
                                          <p:val>
                                            <p:strVal val="#ppt_w"/>
                                          </p:val>
                                        </p:tav>
                                      </p:tavLst>
                                    </p:anim>
                                    <p:anim calcmode="lin" valueType="num">
                                      <p:cBhvr>
                                        <p:cTn id="32"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000000"/>
                                          </p:val>
                                        </p:tav>
                                        <p:tav tm="100000">
                                          <p:val>
                                            <p:strVal val="#ppt_w"/>
                                          </p:val>
                                        </p:tav>
                                      </p:tavLst>
                                    </p:anim>
                                    <p:anim calcmode="lin" valueType="num">
                                      <p:cBhvr>
                                        <p:cTn id="3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6505"/>
                                        </p:tgtEl>
                                        <p:attrNameLst>
                                          <p:attrName>style.visibility</p:attrName>
                                        </p:attrNameLst>
                                      </p:cBhvr>
                                      <p:to>
                                        <p:strVal val="visible"/>
                                      </p:to>
                                    </p:set>
                                    <p:animEffect transition="in" filter="wipe(left)">
                                      <p:cBhvr>
                                        <p:cTn id="43" dur="500"/>
                                        <p:tgtEl>
                                          <p:spTgt spid="27650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27650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27650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276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p:bldP spid="276484" grpId="0"/>
      <p:bldP spid="276485" grpId="0"/>
      <p:bldP spid="2765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文本框 277505"/>
          <p:cNvSpPr txBox="1"/>
          <p:nvPr/>
        </p:nvSpPr>
        <p:spPr>
          <a:xfrm>
            <a:off x="257175" y="228600"/>
            <a:ext cx="8305800" cy="1038225"/>
          </a:xfrm>
          <a:prstGeom prst="rect">
            <a:avLst/>
          </a:prstGeom>
          <a:noFill/>
          <a:ln w="9525">
            <a:noFill/>
          </a:ln>
        </p:spPr>
        <p:txBody>
          <a:bodyPr anchor="t" anchorCtr="0">
            <a:spAutoFit/>
          </a:bodyPr>
          <a:p>
            <a:pPr>
              <a:lnSpc>
                <a:spcPct val="110000"/>
              </a:lnSpc>
            </a:pPr>
            <a:r>
              <a:rPr lang="zh-CN" altLang="en-US" dirty="0">
                <a:solidFill>
                  <a:srgbClr val="FF0000"/>
                </a:solidFill>
                <a:latin typeface="Times New Roman" panose="02020603050405020304" pitchFamily="18" charset="0"/>
                <a:ea typeface="宋体" panose="02010600030101010101" pitchFamily="2" charset="-122"/>
              </a:rPr>
              <a:t>例</a:t>
            </a:r>
            <a:r>
              <a:rPr lang="en-US" altLang="zh-CN" dirty="0">
                <a:solidFill>
                  <a:srgbClr val="FF0000"/>
                </a:solidFill>
                <a:latin typeface="Times New Roman" panose="02020603050405020304" pitchFamily="18" charset="0"/>
                <a:ea typeface="宋体" panose="02010600030101010101" pitchFamily="2" charset="-122"/>
              </a:rPr>
              <a:t>5</a:t>
            </a:r>
            <a:r>
              <a:rPr lang="en-US" altLang="zh-CN">
                <a:solidFill>
                  <a:srgbClr val="FF0000"/>
                </a:solidFill>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两块无限大均匀带电平面，已知电荷面密度为</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rPr>
              <a:t>计算场强分布。</a:t>
            </a:r>
            <a:endParaRPr lang="zh-CN" altLang="en-US" dirty="0">
              <a:latin typeface="Times New Roman" panose="02020603050405020304" pitchFamily="18" charset="0"/>
              <a:ea typeface="宋体" panose="02010600030101010101" pitchFamily="2" charset="-122"/>
            </a:endParaRPr>
          </a:p>
        </p:txBody>
      </p:sp>
      <p:grpSp>
        <p:nvGrpSpPr>
          <p:cNvPr id="2" name="组合 277506"/>
          <p:cNvGrpSpPr/>
          <p:nvPr/>
        </p:nvGrpSpPr>
        <p:grpSpPr>
          <a:xfrm>
            <a:off x="3132138" y="1403350"/>
            <a:ext cx="1663700" cy="1905000"/>
            <a:chOff x="4040" y="864"/>
            <a:chExt cx="1048" cy="1200"/>
          </a:xfrm>
        </p:grpSpPr>
        <p:sp>
          <p:nvSpPr>
            <p:cNvPr id="41987" name="直接连接符 277507"/>
            <p:cNvSpPr/>
            <p:nvPr/>
          </p:nvSpPr>
          <p:spPr>
            <a:xfrm>
              <a:off x="4200" y="1104"/>
              <a:ext cx="0" cy="960"/>
            </a:xfrm>
            <a:prstGeom prst="line">
              <a:avLst/>
            </a:prstGeom>
            <a:ln w="28575" cap="flat" cmpd="sng">
              <a:solidFill>
                <a:srgbClr val="008000"/>
              </a:solidFill>
              <a:prstDash val="solid"/>
              <a:round/>
              <a:headEnd type="none" w="med" len="med"/>
              <a:tailEnd type="none" w="med" len="med"/>
            </a:ln>
          </p:spPr>
        </p:sp>
        <p:sp>
          <p:nvSpPr>
            <p:cNvPr id="41988" name="直接连接符 277508"/>
            <p:cNvSpPr/>
            <p:nvPr/>
          </p:nvSpPr>
          <p:spPr>
            <a:xfrm>
              <a:off x="4934" y="1104"/>
              <a:ext cx="0" cy="960"/>
            </a:xfrm>
            <a:prstGeom prst="line">
              <a:avLst/>
            </a:prstGeom>
            <a:ln w="28575" cap="flat" cmpd="sng">
              <a:solidFill>
                <a:srgbClr val="008000"/>
              </a:solidFill>
              <a:prstDash val="solid"/>
              <a:round/>
              <a:headEnd type="none" w="med" len="med"/>
              <a:tailEnd type="none" w="med" len="med"/>
            </a:ln>
          </p:spPr>
        </p:sp>
        <p:graphicFrame>
          <p:nvGraphicFramePr>
            <p:cNvPr id="41989" name="对象 277509"/>
            <p:cNvGraphicFramePr/>
            <p:nvPr/>
          </p:nvGraphicFramePr>
          <p:xfrm>
            <a:off x="4040" y="864"/>
            <a:ext cx="311" cy="177"/>
          </p:xfrm>
          <a:graphic>
            <a:graphicData uri="http://schemas.openxmlformats.org/presentationml/2006/ole">
              <mc:AlternateContent xmlns:mc="http://schemas.openxmlformats.org/markup-compatibility/2006">
                <mc:Choice xmlns:v="urn:schemas-microsoft-com:vml" Requires="v">
                  <p:oleObj spid="_x0000_s3225" name="" r:id="rId1" imgW="267335" imgH="152400" progId="Equation.3">
                    <p:embed/>
                  </p:oleObj>
                </mc:Choice>
                <mc:Fallback>
                  <p:oleObj name="" r:id="rId1" imgW="267335" imgH="152400" progId="Equation.3">
                    <p:embed/>
                    <p:pic>
                      <p:nvPicPr>
                        <p:cNvPr id="0" name="图片 3224"/>
                        <p:cNvPicPr/>
                        <p:nvPr/>
                      </p:nvPicPr>
                      <p:blipFill>
                        <a:blip r:embed="rId2"/>
                        <a:stretch>
                          <a:fillRect/>
                        </a:stretch>
                      </p:blipFill>
                      <p:spPr>
                        <a:xfrm>
                          <a:off x="4040" y="864"/>
                          <a:ext cx="311" cy="177"/>
                        </a:xfrm>
                        <a:prstGeom prst="rect">
                          <a:avLst/>
                        </a:prstGeom>
                        <a:noFill/>
                        <a:ln w="38100">
                          <a:noFill/>
                          <a:miter/>
                        </a:ln>
                      </p:spPr>
                    </p:pic>
                  </p:oleObj>
                </mc:Fallback>
              </mc:AlternateContent>
            </a:graphicData>
          </a:graphic>
        </p:graphicFrame>
        <p:graphicFrame>
          <p:nvGraphicFramePr>
            <p:cNvPr id="41990" name="对象 277510"/>
            <p:cNvGraphicFramePr/>
            <p:nvPr/>
          </p:nvGraphicFramePr>
          <p:xfrm>
            <a:off x="4800" y="864"/>
            <a:ext cx="288" cy="202"/>
          </p:xfrm>
          <a:graphic>
            <a:graphicData uri="http://schemas.openxmlformats.org/presentationml/2006/ole">
              <mc:AlternateContent xmlns:mc="http://schemas.openxmlformats.org/markup-compatibility/2006">
                <mc:Choice xmlns:v="urn:schemas-microsoft-com:vml" Requires="v">
                  <p:oleObj spid="_x0000_s3226" name="" r:id="rId3" imgW="268605" imgH="140335" progId="Equation.3">
                    <p:embed/>
                  </p:oleObj>
                </mc:Choice>
                <mc:Fallback>
                  <p:oleObj name="" r:id="rId3" imgW="268605" imgH="140335" progId="Equation.3">
                    <p:embed/>
                    <p:pic>
                      <p:nvPicPr>
                        <p:cNvPr id="0" name="图片 3225"/>
                        <p:cNvPicPr/>
                        <p:nvPr/>
                      </p:nvPicPr>
                      <p:blipFill>
                        <a:blip r:embed="rId4"/>
                        <a:stretch>
                          <a:fillRect/>
                        </a:stretch>
                      </p:blipFill>
                      <p:spPr>
                        <a:xfrm>
                          <a:off x="4800" y="864"/>
                          <a:ext cx="288" cy="202"/>
                        </a:xfrm>
                        <a:prstGeom prst="rect">
                          <a:avLst/>
                        </a:prstGeom>
                        <a:noFill/>
                        <a:ln w="38100">
                          <a:noFill/>
                          <a:miter/>
                        </a:ln>
                      </p:spPr>
                    </p:pic>
                  </p:oleObj>
                </mc:Fallback>
              </mc:AlternateContent>
            </a:graphicData>
          </a:graphic>
        </p:graphicFrame>
      </p:grpSp>
      <p:grpSp>
        <p:nvGrpSpPr>
          <p:cNvPr id="3" name="组合 277511"/>
          <p:cNvGrpSpPr/>
          <p:nvPr/>
        </p:nvGrpSpPr>
        <p:grpSpPr>
          <a:xfrm>
            <a:off x="2752725" y="1952625"/>
            <a:ext cx="2522538" cy="609600"/>
            <a:chOff x="3696" y="1008"/>
            <a:chExt cx="1589" cy="384"/>
          </a:xfrm>
        </p:grpSpPr>
        <p:sp>
          <p:nvSpPr>
            <p:cNvPr id="41992" name="直接连接符 277512"/>
            <p:cNvSpPr/>
            <p:nvPr/>
          </p:nvSpPr>
          <p:spPr>
            <a:xfrm flipH="1">
              <a:off x="3696" y="1008"/>
              <a:ext cx="293" cy="0"/>
            </a:xfrm>
            <a:prstGeom prst="line">
              <a:avLst/>
            </a:prstGeom>
            <a:ln w="38100" cap="flat" cmpd="sng">
              <a:solidFill>
                <a:srgbClr val="0000FF"/>
              </a:solidFill>
              <a:prstDash val="solid"/>
              <a:round/>
              <a:headEnd type="none" w="med" len="med"/>
              <a:tailEnd type="triangle" w="med" len="med"/>
            </a:ln>
          </p:spPr>
        </p:sp>
        <p:sp>
          <p:nvSpPr>
            <p:cNvPr id="41993" name="直接连接符 277513"/>
            <p:cNvSpPr/>
            <p:nvPr/>
          </p:nvSpPr>
          <p:spPr>
            <a:xfrm>
              <a:off x="4363" y="1008"/>
              <a:ext cx="245" cy="0"/>
            </a:xfrm>
            <a:prstGeom prst="line">
              <a:avLst/>
            </a:prstGeom>
            <a:ln w="38100" cap="flat" cmpd="sng">
              <a:solidFill>
                <a:srgbClr val="0000FF"/>
              </a:solidFill>
              <a:prstDash val="solid"/>
              <a:round/>
              <a:headEnd type="none" w="med" len="med"/>
              <a:tailEnd type="triangle" w="med" len="med"/>
            </a:ln>
          </p:spPr>
        </p:sp>
        <p:sp>
          <p:nvSpPr>
            <p:cNvPr id="41994" name="直接连接符 277514"/>
            <p:cNvSpPr/>
            <p:nvPr/>
          </p:nvSpPr>
          <p:spPr>
            <a:xfrm>
              <a:off x="5040" y="1008"/>
              <a:ext cx="245" cy="0"/>
            </a:xfrm>
            <a:prstGeom prst="line">
              <a:avLst/>
            </a:prstGeom>
            <a:ln w="38100" cap="flat" cmpd="sng">
              <a:solidFill>
                <a:srgbClr val="0000FF"/>
              </a:solidFill>
              <a:prstDash val="solid"/>
              <a:round/>
              <a:headEnd type="none" w="med" len="med"/>
              <a:tailEnd type="triangle" w="med" len="med"/>
            </a:ln>
          </p:spPr>
        </p:sp>
        <p:graphicFrame>
          <p:nvGraphicFramePr>
            <p:cNvPr id="41995" name="对象 277515"/>
            <p:cNvGraphicFramePr/>
            <p:nvPr/>
          </p:nvGraphicFramePr>
          <p:xfrm>
            <a:off x="5040" y="1061"/>
            <a:ext cx="244" cy="331"/>
          </p:xfrm>
          <a:graphic>
            <a:graphicData uri="http://schemas.openxmlformats.org/presentationml/2006/ole">
              <mc:AlternateContent xmlns:mc="http://schemas.openxmlformats.org/markup-compatibility/2006">
                <mc:Choice xmlns:v="urn:schemas-microsoft-com:vml" Requires="v">
                  <p:oleObj spid="_x0000_s3227" name="" r:id="rId5" imgW="217170" imgH="242570" progId="Equation.3">
                    <p:embed/>
                  </p:oleObj>
                </mc:Choice>
                <mc:Fallback>
                  <p:oleObj name="" r:id="rId5" imgW="217170" imgH="242570" progId="Equation.3">
                    <p:embed/>
                    <p:pic>
                      <p:nvPicPr>
                        <p:cNvPr id="0" name="图片 3226"/>
                        <p:cNvPicPr/>
                        <p:nvPr/>
                      </p:nvPicPr>
                      <p:blipFill>
                        <a:blip r:embed="rId6"/>
                        <a:stretch>
                          <a:fillRect/>
                        </a:stretch>
                      </p:blipFill>
                      <p:spPr>
                        <a:xfrm>
                          <a:off x="5040" y="1061"/>
                          <a:ext cx="244" cy="331"/>
                        </a:xfrm>
                        <a:prstGeom prst="rect">
                          <a:avLst/>
                        </a:prstGeom>
                        <a:noFill/>
                        <a:ln w="38100">
                          <a:noFill/>
                          <a:miter/>
                        </a:ln>
                      </p:spPr>
                    </p:pic>
                  </p:oleObj>
                </mc:Fallback>
              </mc:AlternateContent>
            </a:graphicData>
          </a:graphic>
        </p:graphicFrame>
        <p:graphicFrame>
          <p:nvGraphicFramePr>
            <p:cNvPr id="41996" name="对象 277516"/>
            <p:cNvGraphicFramePr/>
            <p:nvPr/>
          </p:nvGraphicFramePr>
          <p:xfrm>
            <a:off x="4320" y="1061"/>
            <a:ext cx="244" cy="331"/>
          </p:xfrm>
          <a:graphic>
            <a:graphicData uri="http://schemas.openxmlformats.org/presentationml/2006/ole">
              <mc:AlternateContent xmlns:mc="http://schemas.openxmlformats.org/markup-compatibility/2006">
                <mc:Choice xmlns:v="urn:schemas-microsoft-com:vml" Requires="v">
                  <p:oleObj spid="_x0000_s3228" name="" r:id="rId7" imgW="217170" imgH="242570" progId="Equation.3">
                    <p:embed/>
                  </p:oleObj>
                </mc:Choice>
                <mc:Fallback>
                  <p:oleObj name="" r:id="rId7" imgW="217170" imgH="242570" progId="Equation.3">
                    <p:embed/>
                    <p:pic>
                      <p:nvPicPr>
                        <p:cNvPr id="0" name="图片 3227"/>
                        <p:cNvPicPr/>
                        <p:nvPr/>
                      </p:nvPicPr>
                      <p:blipFill>
                        <a:blip r:embed="rId6"/>
                        <a:stretch>
                          <a:fillRect/>
                        </a:stretch>
                      </p:blipFill>
                      <p:spPr>
                        <a:xfrm>
                          <a:off x="4320" y="1061"/>
                          <a:ext cx="244" cy="331"/>
                        </a:xfrm>
                        <a:prstGeom prst="rect">
                          <a:avLst/>
                        </a:prstGeom>
                        <a:noFill/>
                        <a:ln w="38100">
                          <a:noFill/>
                          <a:miter/>
                        </a:ln>
                      </p:spPr>
                    </p:pic>
                  </p:oleObj>
                </mc:Fallback>
              </mc:AlternateContent>
            </a:graphicData>
          </a:graphic>
        </p:graphicFrame>
        <p:graphicFrame>
          <p:nvGraphicFramePr>
            <p:cNvPr id="41997" name="对象 277517"/>
            <p:cNvGraphicFramePr/>
            <p:nvPr/>
          </p:nvGraphicFramePr>
          <p:xfrm>
            <a:off x="3742" y="1061"/>
            <a:ext cx="243" cy="331"/>
          </p:xfrm>
          <a:graphic>
            <a:graphicData uri="http://schemas.openxmlformats.org/presentationml/2006/ole">
              <mc:AlternateContent xmlns:mc="http://schemas.openxmlformats.org/markup-compatibility/2006">
                <mc:Choice xmlns:v="urn:schemas-microsoft-com:vml" Requires="v">
                  <p:oleObj spid="_x0000_s3229" name="" r:id="rId8" imgW="217170" imgH="242570" progId="Equation.3">
                    <p:embed/>
                  </p:oleObj>
                </mc:Choice>
                <mc:Fallback>
                  <p:oleObj name="" r:id="rId8" imgW="217170" imgH="242570" progId="Equation.3">
                    <p:embed/>
                    <p:pic>
                      <p:nvPicPr>
                        <p:cNvPr id="0" name="图片 3228"/>
                        <p:cNvPicPr/>
                        <p:nvPr/>
                      </p:nvPicPr>
                      <p:blipFill>
                        <a:blip r:embed="rId6"/>
                        <a:stretch>
                          <a:fillRect/>
                        </a:stretch>
                      </p:blipFill>
                      <p:spPr>
                        <a:xfrm>
                          <a:off x="3742" y="1061"/>
                          <a:ext cx="243" cy="331"/>
                        </a:xfrm>
                        <a:prstGeom prst="rect">
                          <a:avLst/>
                        </a:prstGeom>
                        <a:noFill/>
                        <a:ln w="38100">
                          <a:noFill/>
                          <a:miter/>
                        </a:ln>
                      </p:spPr>
                    </p:pic>
                  </p:oleObj>
                </mc:Fallback>
              </mc:AlternateContent>
            </a:graphicData>
          </a:graphic>
        </p:graphicFrame>
      </p:grpSp>
      <p:grpSp>
        <p:nvGrpSpPr>
          <p:cNvPr id="4" name="组合 277518"/>
          <p:cNvGrpSpPr/>
          <p:nvPr/>
        </p:nvGrpSpPr>
        <p:grpSpPr>
          <a:xfrm>
            <a:off x="2717800" y="2790825"/>
            <a:ext cx="2625725" cy="625475"/>
            <a:chOff x="3674" y="1536"/>
            <a:chExt cx="1654" cy="394"/>
          </a:xfrm>
        </p:grpSpPr>
        <p:sp>
          <p:nvSpPr>
            <p:cNvPr id="41999" name="直接连接符 277519"/>
            <p:cNvSpPr/>
            <p:nvPr/>
          </p:nvSpPr>
          <p:spPr>
            <a:xfrm>
              <a:off x="3696" y="1536"/>
              <a:ext cx="256" cy="0"/>
            </a:xfrm>
            <a:prstGeom prst="line">
              <a:avLst/>
            </a:prstGeom>
            <a:ln w="38100" cap="flat" cmpd="sng">
              <a:solidFill>
                <a:srgbClr val="CC0000"/>
              </a:solidFill>
              <a:prstDash val="solid"/>
              <a:round/>
              <a:headEnd type="none" w="med" len="med"/>
              <a:tailEnd type="triangle" w="med" len="med"/>
            </a:ln>
          </p:spPr>
        </p:sp>
        <p:sp>
          <p:nvSpPr>
            <p:cNvPr id="42000" name="直接连接符 277520"/>
            <p:cNvSpPr/>
            <p:nvPr/>
          </p:nvSpPr>
          <p:spPr>
            <a:xfrm>
              <a:off x="4320" y="1536"/>
              <a:ext cx="256" cy="0"/>
            </a:xfrm>
            <a:prstGeom prst="line">
              <a:avLst/>
            </a:prstGeom>
            <a:ln w="38100" cap="flat" cmpd="sng">
              <a:solidFill>
                <a:srgbClr val="CC0000"/>
              </a:solidFill>
              <a:prstDash val="solid"/>
              <a:round/>
              <a:headEnd type="none" w="med" len="med"/>
              <a:tailEnd type="triangle" w="med" len="med"/>
            </a:ln>
          </p:spPr>
        </p:sp>
        <p:sp>
          <p:nvSpPr>
            <p:cNvPr id="42001" name="直接连接符 277521"/>
            <p:cNvSpPr/>
            <p:nvPr/>
          </p:nvSpPr>
          <p:spPr>
            <a:xfrm flipH="1">
              <a:off x="4992" y="1536"/>
              <a:ext cx="256" cy="0"/>
            </a:xfrm>
            <a:prstGeom prst="line">
              <a:avLst/>
            </a:prstGeom>
            <a:ln w="38100" cap="flat" cmpd="sng">
              <a:solidFill>
                <a:srgbClr val="CC0000"/>
              </a:solidFill>
              <a:prstDash val="solid"/>
              <a:round/>
              <a:headEnd type="none" w="med" len="med"/>
              <a:tailEnd type="triangle" w="med" len="med"/>
            </a:ln>
          </p:spPr>
        </p:sp>
        <p:graphicFrame>
          <p:nvGraphicFramePr>
            <p:cNvPr id="42002" name="对象 277522"/>
            <p:cNvGraphicFramePr/>
            <p:nvPr/>
          </p:nvGraphicFramePr>
          <p:xfrm>
            <a:off x="5018" y="1584"/>
            <a:ext cx="310" cy="346"/>
          </p:xfrm>
          <a:graphic>
            <a:graphicData uri="http://schemas.openxmlformats.org/presentationml/2006/ole">
              <mc:AlternateContent xmlns:mc="http://schemas.openxmlformats.org/markup-compatibility/2006">
                <mc:Choice xmlns:v="urn:schemas-microsoft-com:vml" Requires="v">
                  <p:oleObj spid="_x0000_s3230" name="" r:id="rId9" imgW="217170" imgH="242570" progId="Equation.3">
                    <p:embed/>
                  </p:oleObj>
                </mc:Choice>
                <mc:Fallback>
                  <p:oleObj name="" r:id="rId9" imgW="217170" imgH="242570" progId="Equation.3">
                    <p:embed/>
                    <p:pic>
                      <p:nvPicPr>
                        <p:cNvPr id="0" name="图片 3229"/>
                        <p:cNvPicPr/>
                        <p:nvPr/>
                      </p:nvPicPr>
                      <p:blipFill>
                        <a:blip r:embed="rId10"/>
                        <a:stretch>
                          <a:fillRect/>
                        </a:stretch>
                      </p:blipFill>
                      <p:spPr>
                        <a:xfrm>
                          <a:off x="5018" y="1584"/>
                          <a:ext cx="310" cy="346"/>
                        </a:xfrm>
                        <a:prstGeom prst="rect">
                          <a:avLst/>
                        </a:prstGeom>
                        <a:noFill/>
                        <a:ln w="38100">
                          <a:noFill/>
                          <a:miter/>
                        </a:ln>
                      </p:spPr>
                    </p:pic>
                  </p:oleObj>
                </mc:Fallback>
              </mc:AlternateContent>
            </a:graphicData>
          </a:graphic>
        </p:graphicFrame>
        <p:graphicFrame>
          <p:nvGraphicFramePr>
            <p:cNvPr id="42003" name="对象 277523"/>
            <p:cNvGraphicFramePr/>
            <p:nvPr/>
          </p:nvGraphicFramePr>
          <p:xfrm>
            <a:off x="4272" y="1584"/>
            <a:ext cx="311" cy="346"/>
          </p:xfrm>
          <a:graphic>
            <a:graphicData uri="http://schemas.openxmlformats.org/presentationml/2006/ole">
              <mc:AlternateContent xmlns:mc="http://schemas.openxmlformats.org/markup-compatibility/2006">
                <mc:Choice xmlns:v="urn:schemas-microsoft-com:vml" Requires="v">
                  <p:oleObj spid="_x0000_s3231" name="" r:id="rId11" imgW="217170" imgH="242570" progId="Equation.3">
                    <p:embed/>
                  </p:oleObj>
                </mc:Choice>
                <mc:Fallback>
                  <p:oleObj name="" r:id="rId11" imgW="217170" imgH="242570" progId="Equation.3">
                    <p:embed/>
                    <p:pic>
                      <p:nvPicPr>
                        <p:cNvPr id="0" name="图片 3230"/>
                        <p:cNvPicPr/>
                        <p:nvPr/>
                      </p:nvPicPr>
                      <p:blipFill>
                        <a:blip r:embed="rId10"/>
                        <a:stretch>
                          <a:fillRect/>
                        </a:stretch>
                      </p:blipFill>
                      <p:spPr>
                        <a:xfrm>
                          <a:off x="4272" y="1584"/>
                          <a:ext cx="311" cy="346"/>
                        </a:xfrm>
                        <a:prstGeom prst="rect">
                          <a:avLst/>
                        </a:prstGeom>
                        <a:noFill/>
                        <a:ln w="38100">
                          <a:noFill/>
                          <a:miter/>
                        </a:ln>
                      </p:spPr>
                    </p:pic>
                  </p:oleObj>
                </mc:Fallback>
              </mc:AlternateContent>
            </a:graphicData>
          </a:graphic>
        </p:graphicFrame>
        <p:graphicFrame>
          <p:nvGraphicFramePr>
            <p:cNvPr id="42004" name="对象 277524"/>
            <p:cNvGraphicFramePr/>
            <p:nvPr/>
          </p:nvGraphicFramePr>
          <p:xfrm>
            <a:off x="3674" y="1584"/>
            <a:ext cx="310" cy="346"/>
          </p:xfrm>
          <a:graphic>
            <a:graphicData uri="http://schemas.openxmlformats.org/presentationml/2006/ole">
              <mc:AlternateContent xmlns:mc="http://schemas.openxmlformats.org/markup-compatibility/2006">
                <mc:Choice xmlns:v="urn:schemas-microsoft-com:vml" Requires="v">
                  <p:oleObj spid="_x0000_s3232" name="" r:id="rId12" imgW="217170" imgH="242570" progId="Equation.3">
                    <p:embed/>
                  </p:oleObj>
                </mc:Choice>
                <mc:Fallback>
                  <p:oleObj name="" r:id="rId12" imgW="217170" imgH="242570" progId="Equation.3">
                    <p:embed/>
                    <p:pic>
                      <p:nvPicPr>
                        <p:cNvPr id="0" name="图片 3231"/>
                        <p:cNvPicPr/>
                        <p:nvPr/>
                      </p:nvPicPr>
                      <p:blipFill>
                        <a:blip r:embed="rId10"/>
                        <a:stretch>
                          <a:fillRect/>
                        </a:stretch>
                      </p:blipFill>
                      <p:spPr>
                        <a:xfrm>
                          <a:off x="3674" y="1584"/>
                          <a:ext cx="310" cy="346"/>
                        </a:xfrm>
                        <a:prstGeom prst="rect">
                          <a:avLst/>
                        </a:prstGeom>
                        <a:noFill/>
                        <a:ln w="38100">
                          <a:noFill/>
                          <a:miter/>
                        </a:ln>
                      </p:spPr>
                    </p:pic>
                  </p:oleObj>
                </mc:Fallback>
              </mc:AlternateContent>
            </a:graphicData>
          </a:graphic>
        </p:graphicFrame>
      </p:grpSp>
      <p:graphicFrame>
        <p:nvGraphicFramePr>
          <p:cNvPr id="277526" name="对象 277525"/>
          <p:cNvGraphicFramePr/>
          <p:nvPr/>
        </p:nvGraphicFramePr>
        <p:xfrm>
          <a:off x="3011488" y="4162425"/>
          <a:ext cx="3276600" cy="1060450"/>
        </p:xfrm>
        <a:graphic>
          <a:graphicData uri="http://schemas.openxmlformats.org/presentationml/2006/ole">
            <mc:AlternateContent xmlns:mc="http://schemas.openxmlformats.org/markup-compatibility/2006">
              <mc:Choice xmlns:v="urn:schemas-microsoft-com:vml" Requires="v">
                <p:oleObj spid="_x0000_s3233" name="" r:id="rId13" imgW="1650365" imgH="444500" progId="Equation.3">
                  <p:embed/>
                </p:oleObj>
              </mc:Choice>
              <mc:Fallback>
                <p:oleObj name="" r:id="rId13" imgW="1650365" imgH="444500" progId="Equation.3">
                  <p:embed/>
                  <p:pic>
                    <p:nvPicPr>
                      <p:cNvPr id="0" name="图片 3232"/>
                      <p:cNvPicPr/>
                      <p:nvPr/>
                    </p:nvPicPr>
                    <p:blipFill>
                      <a:blip r:embed="rId14"/>
                      <a:stretch>
                        <a:fillRect/>
                      </a:stretch>
                    </p:blipFill>
                    <p:spPr>
                      <a:xfrm>
                        <a:off x="3011488" y="4162425"/>
                        <a:ext cx="3276600" cy="1060450"/>
                      </a:xfrm>
                      <a:prstGeom prst="rect">
                        <a:avLst/>
                      </a:prstGeom>
                      <a:noFill/>
                      <a:ln w="38100">
                        <a:noFill/>
                        <a:miter/>
                      </a:ln>
                    </p:spPr>
                  </p:pic>
                </p:oleObj>
              </mc:Fallback>
            </mc:AlternateContent>
          </a:graphicData>
        </a:graphic>
      </p:graphicFrame>
      <p:sp>
        <p:nvSpPr>
          <p:cNvPr id="277527" name="文本框 277526"/>
          <p:cNvSpPr txBox="1"/>
          <p:nvPr/>
        </p:nvSpPr>
        <p:spPr>
          <a:xfrm>
            <a:off x="1104900" y="4421188"/>
            <a:ext cx="1970088" cy="519112"/>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两板之间：</a:t>
            </a:r>
            <a:endParaRPr lang="zh-CN" altLang="en-US" b="0" dirty="0">
              <a:latin typeface="Times New Roman" panose="02020603050405020304" pitchFamily="18" charset="0"/>
              <a:ea typeface="宋体" panose="02010600030101010101" pitchFamily="2" charset="-122"/>
            </a:endParaRPr>
          </a:p>
        </p:txBody>
      </p:sp>
      <p:sp>
        <p:nvSpPr>
          <p:cNvPr id="277528" name="文本框 277527"/>
          <p:cNvSpPr txBox="1"/>
          <p:nvPr/>
        </p:nvSpPr>
        <p:spPr>
          <a:xfrm>
            <a:off x="1076325" y="5205413"/>
            <a:ext cx="2895600" cy="519112"/>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两板之外：  </a:t>
            </a:r>
            <a:r>
              <a:rPr lang="en-US" altLang="zh-CN" i="1">
                <a:latin typeface="Times New Roman" panose="02020603050405020304" pitchFamily="18" charset="0"/>
                <a:ea typeface="宋体" panose="02010600030101010101" pitchFamily="2" charset="-122"/>
              </a:rPr>
              <a:t>E=0</a:t>
            </a:r>
            <a:endParaRPr lang="en-US" altLang="zh-CN" b="0" i="1">
              <a:latin typeface="Times New Roman" panose="02020603050405020304" pitchFamily="18" charset="0"/>
              <a:ea typeface="宋体" panose="02010600030101010101" pitchFamily="2" charset="-122"/>
            </a:endParaRPr>
          </a:p>
        </p:txBody>
      </p:sp>
      <p:sp>
        <p:nvSpPr>
          <p:cNvPr id="277529" name="文本框 277528"/>
          <p:cNvSpPr txBox="1"/>
          <p:nvPr/>
        </p:nvSpPr>
        <p:spPr>
          <a:xfrm>
            <a:off x="352425" y="3619500"/>
            <a:ext cx="3398838" cy="519113"/>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解：由场强叠加原理</a:t>
            </a:r>
            <a:endParaRPr lang="zh-CN" altLang="en-US" dirty="0">
              <a:latin typeface="Times New Roman" panose="02020603050405020304" pitchFamily="18" charset="0"/>
              <a:ea typeface="宋体" panose="02010600030101010101" pitchFamily="2" charset="-122"/>
            </a:endParaRPr>
          </a:p>
        </p:txBody>
      </p:sp>
      <p:sp>
        <p:nvSpPr>
          <p:cNvPr id="42009"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xEl>
                                              <p:charRg st="0" end="36"/>
                                            </p:txEl>
                                          </p:spTgt>
                                        </p:tgtEl>
                                        <p:attrNameLst>
                                          <p:attrName>style.visibility</p:attrName>
                                        </p:attrNameLst>
                                      </p:cBhvr>
                                      <p:to>
                                        <p:strVal val="visible"/>
                                      </p:to>
                                    </p:set>
                                    <p:animEffect transition="in" filter="wipe(left)">
                                      <p:cBhvr>
                                        <p:cTn id="7" dur="500"/>
                                        <p:tgtEl>
                                          <p:spTgt spid="277506">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0-#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7529">
                                            <p:txEl>
                                              <p:charRg st="0" end="10"/>
                                            </p:txEl>
                                          </p:spTgt>
                                        </p:tgtEl>
                                        <p:attrNameLst>
                                          <p:attrName>style.visibility</p:attrName>
                                        </p:attrNameLst>
                                      </p:cBhvr>
                                      <p:to>
                                        <p:strVal val="visible"/>
                                      </p:to>
                                    </p:set>
                                    <p:animEffect transition="in" filter="wipe(left)">
                                      <p:cBhvr>
                                        <p:cTn id="26" dur="500"/>
                                        <p:tgtEl>
                                          <p:spTgt spid="277529">
                                            <p:txEl>
                                              <p:charRg st="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7527"/>
                                        </p:tgtEl>
                                        <p:attrNameLst>
                                          <p:attrName>style.visibility</p:attrName>
                                        </p:attrNameLst>
                                      </p:cBhvr>
                                      <p:to>
                                        <p:strVal val="visible"/>
                                      </p:to>
                                    </p:set>
                                    <p:animEffect transition="in" filter="wipe(left)">
                                      <p:cBhvr>
                                        <p:cTn id="31" dur="500"/>
                                        <p:tgtEl>
                                          <p:spTgt spid="2775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7526"/>
                                        </p:tgtEl>
                                        <p:attrNameLst>
                                          <p:attrName>style.visibility</p:attrName>
                                        </p:attrNameLst>
                                      </p:cBhvr>
                                      <p:to>
                                        <p:strVal val="visible"/>
                                      </p:to>
                                    </p:set>
                                    <p:animEffect transition="in" filter="wipe(left)">
                                      <p:cBhvr>
                                        <p:cTn id="36" dur="500"/>
                                        <p:tgtEl>
                                          <p:spTgt spid="2775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iterate type="lt">
                                    <p:tmPct val="100000"/>
                                  </p:iterate>
                                  <p:childTnLst>
                                    <p:set>
                                      <p:cBhvr>
                                        <p:cTn id="40" dur="1" fill="hold">
                                          <p:stCondLst>
                                            <p:cond delay="0"/>
                                          </p:stCondLst>
                                        </p:cTn>
                                        <p:tgtEl>
                                          <p:spTgt spid="277528">
                                            <p:txEl>
                                              <p:charRg st="0" end="11"/>
                                            </p:txEl>
                                          </p:spTgt>
                                        </p:tgtEl>
                                        <p:attrNameLst>
                                          <p:attrName>style.visibility</p:attrName>
                                        </p:attrNameLst>
                                      </p:cBhvr>
                                      <p:to>
                                        <p:strVal val="visible"/>
                                      </p:to>
                                    </p:set>
                                    <p:animEffect transition="in" filter="wipe(up)">
                                      <p:cBhvr>
                                        <p:cTn id="41" dur="75"/>
                                        <p:tgtEl>
                                          <p:spTgt spid="277528">
                                            <p:txEl>
                                              <p:charRg st="0"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build="p"/>
      <p:bldP spid="277527" grpId="0"/>
      <p:bldP spid="277528" grpId="0" build="p"/>
      <p:bldP spid="27752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9" name="椭圆 297988"/>
          <p:cNvSpPr/>
          <p:nvPr/>
        </p:nvSpPr>
        <p:spPr>
          <a:xfrm>
            <a:off x="6764655" y="4481195"/>
            <a:ext cx="1885950" cy="1885950"/>
          </a:xfrm>
          <a:prstGeom prst="ellipse">
            <a:avLst/>
          </a:prstGeom>
          <a:gradFill rotWithShape="1">
            <a:gsLst>
              <a:gs pos="0">
                <a:schemeClr val="accent1"/>
              </a:gs>
              <a:gs pos="100000">
                <a:srgbClr val="576869"/>
              </a:gs>
            </a:gsLst>
            <a:path path="shape">
              <a:fillToRect l="50000" t="50000" r="50000" b="50000"/>
            </a:path>
            <a:tileRect/>
          </a:gradFill>
          <a:ln w="9525" cap="flat" cmpd="sng">
            <a:solidFill>
              <a:srgbClr val="008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6" name="组合 295939"/>
          <p:cNvGrpSpPr/>
          <p:nvPr/>
        </p:nvGrpSpPr>
        <p:grpSpPr>
          <a:xfrm rot="0">
            <a:off x="6586508" y="1067487"/>
            <a:ext cx="2147630" cy="2170356"/>
            <a:chOff x="3651" y="1307"/>
            <a:chExt cx="1353" cy="1367"/>
          </a:xfrm>
        </p:grpSpPr>
        <p:sp>
          <p:nvSpPr>
            <p:cNvPr id="13" name="椭圆 295945"/>
            <p:cNvSpPr/>
            <p:nvPr/>
          </p:nvSpPr>
          <p:spPr>
            <a:xfrm>
              <a:off x="3748" y="1404"/>
              <a:ext cx="1170" cy="1170"/>
            </a:xfrm>
            <a:prstGeom prst="ellipse">
              <a:avLst/>
            </a:prstGeom>
            <a:noFill/>
            <a:ln w="19050" cap="flat" cmpd="sng">
              <a:solidFill>
                <a:schemeClr val="accent2"/>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4" name="组合 295946"/>
            <p:cNvGrpSpPr/>
            <p:nvPr/>
          </p:nvGrpSpPr>
          <p:grpSpPr>
            <a:xfrm>
              <a:off x="3876" y="2425"/>
              <a:ext cx="86" cy="86"/>
              <a:chOff x="3001" y="2915"/>
              <a:chExt cx="1112" cy="1117"/>
            </a:xfrm>
          </p:grpSpPr>
          <p:sp>
            <p:nvSpPr>
              <p:cNvPr id="15" name="直接连接符 295947"/>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16" name="直接连接符 295948"/>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17" name="组合 295949"/>
            <p:cNvGrpSpPr/>
            <p:nvPr/>
          </p:nvGrpSpPr>
          <p:grpSpPr>
            <a:xfrm>
              <a:off x="3651" y="1994"/>
              <a:ext cx="86" cy="86"/>
              <a:chOff x="3001" y="2915"/>
              <a:chExt cx="1112" cy="1117"/>
            </a:xfrm>
          </p:grpSpPr>
          <p:sp>
            <p:nvSpPr>
              <p:cNvPr id="18" name="直接连接符 295950"/>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19" name="直接连接符 295951"/>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22" name="组合 295952"/>
            <p:cNvGrpSpPr/>
            <p:nvPr/>
          </p:nvGrpSpPr>
          <p:grpSpPr>
            <a:xfrm>
              <a:off x="4341" y="2588"/>
              <a:ext cx="86" cy="86"/>
              <a:chOff x="3001" y="2915"/>
              <a:chExt cx="1112" cy="1117"/>
            </a:xfrm>
          </p:grpSpPr>
          <p:sp>
            <p:nvSpPr>
              <p:cNvPr id="23" name="直接连接符 295953"/>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24" name="直接连接符 295954"/>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25" name="组合 295955"/>
            <p:cNvGrpSpPr/>
            <p:nvPr/>
          </p:nvGrpSpPr>
          <p:grpSpPr>
            <a:xfrm>
              <a:off x="3813" y="1538"/>
              <a:ext cx="86" cy="86"/>
              <a:chOff x="3001" y="2915"/>
              <a:chExt cx="1112" cy="1117"/>
            </a:xfrm>
          </p:grpSpPr>
          <p:sp>
            <p:nvSpPr>
              <p:cNvPr id="26" name="直接连接符 295956"/>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27" name="直接连接符 295957"/>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28" name="组合 295958"/>
            <p:cNvGrpSpPr/>
            <p:nvPr/>
          </p:nvGrpSpPr>
          <p:grpSpPr>
            <a:xfrm>
              <a:off x="4244" y="1307"/>
              <a:ext cx="86" cy="86"/>
              <a:chOff x="3001" y="2915"/>
              <a:chExt cx="1112" cy="1117"/>
            </a:xfrm>
          </p:grpSpPr>
          <p:sp>
            <p:nvSpPr>
              <p:cNvPr id="29" name="直接连接符 295959"/>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30" name="直接连接符 295960"/>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31" name="组合 295961"/>
            <p:cNvGrpSpPr/>
            <p:nvPr/>
          </p:nvGrpSpPr>
          <p:grpSpPr>
            <a:xfrm>
              <a:off x="3725" y="2219"/>
              <a:ext cx="86" cy="86"/>
              <a:chOff x="3001" y="2915"/>
              <a:chExt cx="1112" cy="1117"/>
            </a:xfrm>
          </p:grpSpPr>
          <p:sp>
            <p:nvSpPr>
              <p:cNvPr id="32" name="直接连接符 295962"/>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33" name="直接连接符 295963"/>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34" name="组合 295964"/>
            <p:cNvGrpSpPr/>
            <p:nvPr/>
          </p:nvGrpSpPr>
          <p:grpSpPr>
            <a:xfrm>
              <a:off x="4089" y="2547"/>
              <a:ext cx="86" cy="86"/>
              <a:chOff x="3001" y="2915"/>
              <a:chExt cx="1112" cy="1117"/>
            </a:xfrm>
          </p:grpSpPr>
          <p:sp>
            <p:nvSpPr>
              <p:cNvPr id="35" name="直接连接符 295965"/>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36" name="直接连接符 295966"/>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37" name="组合 295967"/>
            <p:cNvGrpSpPr/>
            <p:nvPr/>
          </p:nvGrpSpPr>
          <p:grpSpPr>
            <a:xfrm>
              <a:off x="4687" y="1452"/>
              <a:ext cx="86" cy="86"/>
              <a:chOff x="3001" y="2915"/>
              <a:chExt cx="1112" cy="1117"/>
            </a:xfrm>
          </p:grpSpPr>
          <p:sp>
            <p:nvSpPr>
              <p:cNvPr id="38" name="直接连接符 295968"/>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39" name="直接连接符 295969"/>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40" name="组合 295970"/>
            <p:cNvGrpSpPr/>
            <p:nvPr/>
          </p:nvGrpSpPr>
          <p:grpSpPr>
            <a:xfrm>
              <a:off x="4918" y="1877"/>
              <a:ext cx="86" cy="86"/>
              <a:chOff x="3001" y="2915"/>
              <a:chExt cx="1112" cy="1117"/>
            </a:xfrm>
          </p:grpSpPr>
          <p:sp>
            <p:nvSpPr>
              <p:cNvPr id="41" name="直接连接符 295971"/>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42" name="直接连接符 295972"/>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43" name="组合 295973"/>
            <p:cNvGrpSpPr/>
            <p:nvPr/>
          </p:nvGrpSpPr>
          <p:grpSpPr>
            <a:xfrm>
              <a:off x="4576" y="2510"/>
              <a:ext cx="86" cy="86"/>
              <a:chOff x="3001" y="2915"/>
              <a:chExt cx="1112" cy="1117"/>
            </a:xfrm>
          </p:grpSpPr>
          <p:sp>
            <p:nvSpPr>
              <p:cNvPr id="44" name="直接连接符 295974"/>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45" name="直接连接符 295975"/>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46" name="组合 295976"/>
            <p:cNvGrpSpPr/>
            <p:nvPr/>
          </p:nvGrpSpPr>
          <p:grpSpPr>
            <a:xfrm>
              <a:off x="4777" y="2351"/>
              <a:ext cx="86" cy="86"/>
              <a:chOff x="3001" y="2915"/>
              <a:chExt cx="1112" cy="1117"/>
            </a:xfrm>
          </p:grpSpPr>
          <p:sp>
            <p:nvSpPr>
              <p:cNvPr id="47" name="直接连接符 295977"/>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48" name="直接连接符 295978"/>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49" name="组合 295979"/>
            <p:cNvGrpSpPr/>
            <p:nvPr/>
          </p:nvGrpSpPr>
          <p:grpSpPr>
            <a:xfrm>
              <a:off x="4908" y="2119"/>
              <a:ext cx="86" cy="86"/>
              <a:chOff x="3001" y="2915"/>
              <a:chExt cx="1112" cy="1117"/>
            </a:xfrm>
          </p:grpSpPr>
          <p:sp>
            <p:nvSpPr>
              <p:cNvPr id="50" name="直接连接符 295980"/>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51" name="直接连接符 295981"/>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52" name="组合 295982"/>
            <p:cNvGrpSpPr/>
            <p:nvPr/>
          </p:nvGrpSpPr>
          <p:grpSpPr>
            <a:xfrm>
              <a:off x="4006" y="1382"/>
              <a:ext cx="86" cy="86"/>
              <a:chOff x="3001" y="2915"/>
              <a:chExt cx="1112" cy="1117"/>
            </a:xfrm>
          </p:grpSpPr>
          <p:sp>
            <p:nvSpPr>
              <p:cNvPr id="53" name="直接连接符 295983"/>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54" name="直接连接符 295984"/>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55" name="组合 295985"/>
            <p:cNvGrpSpPr/>
            <p:nvPr/>
          </p:nvGrpSpPr>
          <p:grpSpPr>
            <a:xfrm>
              <a:off x="3696" y="1751"/>
              <a:ext cx="86" cy="86"/>
              <a:chOff x="3001" y="2915"/>
              <a:chExt cx="1112" cy="1117"/>
            </a:xfrm>
          </p:grpSpPr>
          <p:sp>
            <p:nvSpPr>
              <p:cNvPr id="56" name="直接连接符 295986"/>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57" name="直接连接符 295987"/>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58" name="组合 295988"/>
            <p:cNvGrpSpPr/>
            <p:nvPr/>
          </p:nvGrpSpPr>
          <p:grpSpPr>
            <a:xfrm>
              <a:off x="4835" y="1636"/>
              <a:ext cx="86" cy="86"/>
              <a:chOff x="3001" y="2915"/>
              <a:chExt cx="1112" cy="1117"/>
            </a:xfrm>
          </p:grpSpPr>
          <p:sp>
            <p:nvSpPr>
              <p:cNvPr id="59" name="直接连接符 295989"/>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60" name="直接连接符 295990"/>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nvGrpSpPr>
            <p:cNvPr id="61" name="组合 295991"/>
            <p:cNvGrpSpPr/>
            <p:nvPr/>
          </p:nvGrpSpPr>
          <p:grpSpPr>
            <a:xfrm>
              <a:off x="4497" y="1348"/>
              <a:ext cx="86" cy="86"/>
              <a:chOff x="3001" y="2915"/>
              <a:chExt cx="1112" cy="1117"/>
            </a:xfrm>
          </p:grpSpPr>
          <p:sp>
            <p:nvSpPr>
              <p:cNvPr id="62" name="直接连接符 295992"/>
              <p:cNvSpPr/>
              <p:nvPr/>
            </p:nvSpPr>
            <p:spPr>
              <a:xfrm>
                <a:off x="3001" y="3473"/>
                <a:ext cx="1112" cy="0"/>
              </a:xfrm>
              <a:prstGeom prst="line">
                <a:avLst/>
              </a:prstGeom>
              <a:ln w="19050" cap="flat" cmpd="sng">
                <a:solidFill>
                  <a:srgbClr val="FF0000"/>
                </a:solidFill>
                <a:prstDash val="solid"/>
                <a:round/>
                <a:headEnd type="none" w="med" len="med"/>
                <a:tailEnd type="none" w="med" len="med"/>
              </a:ln>
            </p:spPr>
          </p:sp>
          <p:sp>
            <p:nvSpPr>
              <p:cNvPr id="63" name="直接连接符 295993"/>
              <p:cNvSpPr/>
              <p:nvPr/>
            </p:nvSpPr>
            <p:spPr>
              <a:xfrm>
                <a:off x="3554" y="2915"/>
                <a:ext cx="0" cy="1117"/>
              </a:xfrm>
              <a:prstGeom prst="line">
                <a:avLst/>
              </a:prstGeom>
              <a:ln w="19050" cap="flat" cmpd="sng">
                <a:solidFill>
                  <a:srgbClr val="FF0000"/>
                </a:solidFill>
                <a:prstDash val="solid"/>
                <a:round/>
                <a:headEnd type="none" w="med" len="med"/>
                <a:tailEnd type="none" w="med" len="med"/>
              </a:ln>
            </p:spPr>
          </p:sp>
        </p:grpSp>
      </p:grpSp>
      <p:sp>
        <p:nvSpPr>
          <p:cNvPr id="295938" name="矩形 295937"/>
          <p:cNvSpPr/>
          <p:nvPr/>
        </p:nvSpPr>
        <p:spPr>
          <a:xfrm>
            <a:off x="160655" y="194310"/>
            <a:ext cx="8039100" cy="521970"/>
          </a:xfrm>
          <a:prstGeom prst="rect">
            <a:avLst/>
          </a:prstGeom>
          <a:noFill/>
          <a:ln w="9525">
            <a:noFill/>
          </a:ln>
        </p:spPr>
        <p:txBody>
          <a:bodyPr wrap="none" lIns="92075" tIns="46038" rIns="92075" bIns="46038" anchor="t" anchorCtr="0">
            <a:spAutoFit/>
          </a:bodyPr>
          <a:p>
            <a:pPr eaLnBrk="0" hangingPunct="0"/>
            <a:r>
              <a:rPr lang="zh-CN" dirty="0">
                <a:solidFill>
                  <a:srgbClr val="B21500"/>
                </a:solidFill>
                <a:latin typeface="Times New Roman" panose="02020603050405020304" pitchFamily="18" charset="0"/>
                <a:ea typeface="宋体" panose="02010600030101010101" pitchFamily="2" charset="-122"/>
                <a:cs typeface="Times New Roman" panose="02020603050405020304" pitchFamily="18" charset="0"/>
              </a:rPr>
              <a:t>思考：</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、求</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均匀带电球面的电场，已知</a:t>
            </a:r>
            <a:r>
              <a:rPr lang="en-US" altLang="zh-CN" i="1">
                <a:latin typeface="Times New Roman" panose="02020603050405020304" pitchFamily="18" charset="0"/>
                <a:ea typeface="宋体" panose="02010600030101010101" pitchFamily="2" charset="-122"/>
                <a:cs typeface="Times New Roman" panose="02020603050405020304" pitchFamily="18" charset="0"/>
              </a:rPr>
              <a:t>R</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a:latin typeface="Times New Roman" panose="02020603050405020304" pitchFamily="18" charset="0"/>
                <a:ea typeface="宋体" panose="02010600030101010101" pitchFamily="2" charset="-122"/>
                <a:cs typeface="Times New Roman" panose="02020603050405020304" pitchFamily="18" charset="0"/>
              </a:rPr>
              <a:t>q</a:t>
            </a:r>
            <a:r>
              <a:rPr lang="en-US" altLang="zh-CN">
                <a:latin typeface="Times New Roman" panose="02020603050405020304" pitchFamily="18" charset="0"/>
                <a:ea typeface="宋体" panose="02010600030101010101" pitchFamily="2" charset="-122"/>
                <a:cs typeface="Times New Roman" panose="02020603050405020304" pitchFamily="18" charset="0"/>
              </a:rPr>
              <a:t>&gt;0</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229235" y="3456940"/>
            <a:ext cx="7087870" cy="521970"/>
          </a:xfrm>
          <a:prstGeom prst="rect">
            <a:avLst/>
          </a:prstGeom>
          <a:noFill/>
          <a:ln w="9525">
            <a:noFill/>
          </a:ln>
        </p:spPr>
        <p:txBody>
          <a:bodyPr wrap="none" lIns="92075" tIns="46038" rIns="92075" bIns="46038" anchor="t" anchorCtr="0">
            <a:spAutoFit/>
          </a:bodyPr>
          <a:p>
            <a:pPr eaLnBrk="0" hangingPunct="0"/>
            <a:r>
              <a:rPr lang="en-US" altLang="zh-CN">
                <a:latin typeface="Bookman Old Style" panose="020506040505050202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、求</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均匀带电球体的电场，已知</a:t>
            </a:r>
            <a:r>
              <a:rPr lang="en-US" altLang="zh-CN" i="1">
                <a:latin typeface="Times New Roman" panose="02020603050405020304" pitchFamily="18" charset="0"/>
                <a:ea typeface="宋体" panose="02010600030101010101" pitchFamily="2" charset="-122"/>
                <a:cs typeface="Times New Roman" panose="02020603050405020304" pitchFamily="18" charset="0"/>
              </a:rPr>
              <a:t>R</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a:latin typeface="Times New Roman" panose="02020603050405020304" pitchFamily="18" charset="0"/>
                <a:ea typeface="宋体" panose="02010600030101010101" pitchFamily="2" charset="-122"/>
                <a:cs typeface="Times New Roman" panose="02020603050405020304" pitchFamily="18" charset="0"/>
              </a:rPr>
              <a:t>q</a:t>
            </a:r>
            <a:r>
              <a:rPr lang="en-US" altLang="zh-CN">
                <a:latin typeface="Times New Roman" panose="02020603050405020304" pitchFamily="18" charset="0"/>
                <a:ea typeface="宋体" panose="02010600030101010101" pitchFamily="2" charset="-122"/>
                <a:cs typeface="Times New Roman" panose="02020603050405020304" pitchFamily="18" charset="0"/>
              </a:rPr>
              <a:t>&gt;0</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314369"/>
          <p:cNvGrpSpPr/>
          <p:nvPr/>
        </p:nvGrpSpPr>
        <p:grpSpPr>
          <a:xfrm>
            <a:off x="1729740" y="1114108"/>
            <a:ext cx="3587750" cy="1962150"/>
            <a:chOff x="3324" y="337"/>
            <a:chExt cx="2260" cy="1236"/>
          </a:xfrm>
        </p:grpSpPr>
        <p:grpSp>
          <p:nvGrpSpPr>
            <p:cNvPr id="102402" name="组合 314370"/>
            <p:cNvGrpSpPr/>
            <p:nvPr/>
          </p:nvGrpSpPr>
          <p:grpSpPr>
            <a:xfrm>
              <a:off x="3324" y="337"/>
              <a:ext cx="2260" cy="1236"/>
              <a:chOff x="3261" y="752"/>
              <a:chExt cx="2260" cy="1236"/>
            </a:xfrm>
          </p:grpSpPr>
          <p:sp>
            <p:nvSpPr>
              <p:cNvPr id="102403" name="直接连接符 314371"/>
              <p:cNvSpPr/>
              <p:nvPr/>
            </p:nvSpPr>
            <p:spPr>
              <a:xfrm flipH="1" flipV="1">
                <a:off x="3549" y="848"/>
                <a:ext cx="336" cy="576"/>
              </a:xfrm>
              <a:prstGeom prst="line">
                <a:avLst/>
              </a:prstGeom>
              <a:ln w="12700" cap="flat" cmpd="sng">
                <a:solidFill>
                  <a:schemeClr val="tx1"/>
                </a:solidFill>
                <a:prstDash val="solid"/>
                <a:round/>
                <a:headEnd type="none" w="sm" len="sm"/>
                <a:tailEnd type="triangle" w="med" len="med"/>
              </a:ln>
            </p:spPr>
          </p:sp>
          <p:sp>
            <p:nvSpPr>
              <p:cNvPr id="102404" name="椭圆 314372"/>
              <p:cNvSpPr/>
              <p:nvPr/>
            </p:nvSpPr>
            <p:spPr>
              <a:xfrm>
                <a:off x="3261" y="752"/>
                <a:ext cx="1236" cy="1236"/>
              </a:xfrm>
              <a:prstGeom prst="ellipse">
                <a:avLst/>
              </a:prstGeom>
              <a:noFill/>
              <a:ln w="12700" cap="flat" cmpd="sng">
                <a:solidFill>
                  <a:schemeClr val="tx1"/>
                </a:solidFill>
                <a:prstDash val="solid"/>
                <a:round/>
                <a:headEnd type="none" w="sm" len="sm"/>
                <a:tailEnd type="none" w="sm" len="sm"/>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2405" name="直接连接符 314373"/>
              <p:cNvSpPr/>
              <p:nvPr/>
            </p:nvSpPr>
            <p:spPr>
              <a:xfrm>
                <a:off x="3885" y="1424"/>
                <a:ext cx="431" cy="0"/>
              </a:xfrm>
              <a:prstGeom prst="line">
                <a:avLst/>
              </a:prstGeom>
              <a:ln w="12700" cap="flat" cmpd="sng">
                <a:solidFill>
                  <a:schemeClr val="tx1"/>
                </a:solidFill>
                <a:prstDash val="solid"/>
                <a:round/>
                <a:headEnd type="none" w="sm" len="sm"/>
                <a:tailEnd type="none" w="sm" len="sm"/>
              </a:ln>
            </p:spPr>
          </p:sp>
          <p:sp>
            <p:nvSpPr>
              <p:cNvPr id="102406" name="文本框 314374"/>
              <p:cNvSpPr txBox="1"/>
              <p:nvPr/>
            </p:nvSpPr>
            <p:spPr>
              <a:xfrm>
                <a:off x="3501" y="995"/>
                <a:ext cx="244"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102407" name="文本框 314375"/>
              <p:cNvSpPr txBox="1"/>
              <p:nvPr/>
            </p:nvSpPr>
            <p:spPr>
              <a:xfrm>
                <a:off x="3661" y="1325"/>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0</a:t>
                </a:r>
                <a:endParaRPr lang="en-US" altLang="zh-CN" sz="2400" i="1">
                  <a:latin typeface="Times New Roman" panose="02020603050405020304" pitchFamily="18" charset="0"/>
                  <a:ea typeface="宋体" panose="02010600030101010101" pitchFamily="2" charset="-122"/>
                </a:endParaRPr>
              </a:p>
            </p:txBody>
          </p:sp>
          <p:sp>
            <p:nvSpPr>
              <p:cNvPr id="102408" name="椭圆 314376"/>
              <p:cNvSpPr/>
              <p:nvPr/>
            </p:nvSpPr>
            <p:spPr>
              <a:xfrm flipH="1">
                <a:off x="3853" y="1393"/>
                <a:ext cx="50" cy="50"/>
              </a:xfrm>
              <a:prstGeom prst="ellipse">
                <a:avLst/>
              </a:prstGeom>
              <a:solidFill>
                <a:srgbClr val="FFFF66"/>
              </a:solidFill>
              <a:ln w="12700" cap="flat" cmpd="sng">
                <a:solidFill>
                  <a:schemeClr val="tx1"/>
                </a:solidFill>
                <a:prstDash val="solid"/>
                <a:round/>
                <a:headEnd type="none" w="sm" len="sm"/>
                <a:tailEnd type="none" w="sm" len="sm"/>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2409" name="直接连接符 314377"/>
              <p:cNvSpPr/>
              <p:nvPr/>
            </p:nvSpPr>
            <p:spPr>
              <a:xfrm>
                <a:off x="3894" y="1436"/>
                <a:ext cx="439" cy="0"/>
              </a:xfrm>
              <a:prstGeom prst="line">
                <a:avLst/>
              </a:prstGeom>
              <a:ln w="19050" cap="flat" cmpd="sng">
                <a:solidFill>
                  <a:srgbClr val="FF0000"/>
                </a:solidFill>
                <a:prstDash val="solid"/>
                <a:round/>
                <a:headEnd type="none" w="med" len="med"/>
                <a:tailEnd type="none" w="med" len="med"/>
              </a:ln>
            </p:spPr>
          </p:sp>
          <p:sp>
            <p:nvSpPr>
              <p:cNvPr id="102411" name="直接连接符 314379"/>
              <p:cNvSpPr/>
              <p:nvPr/>
            </p:nvSpPr>
            <p:spPr>
              <a:xfrm>
                <a:off x="4324" y="1424"/>
                <a:ext cx="1197" cy="0"/>
              </a:xfrm>
              <a:prstGeom prst="line">
                <a:avLst/>
              </a:prstGeom>
              <a:ln w="12700" cap="flat" cmpd="sng">
                <a:solidFill>
                  <a:schemeClr val="tx1"/>
                </a:solidFill>
                <a:prstDash val="solid"/>
                <a:round/>
                <a:headEnd type="none" w="sm" len="sm"/>
                <a:tailEnd type="none" w="sm" len="sm"/>
              </a:ln>
            </p:spPr>
          </p:sp>
          <p:sp>
            <p:nvSpPr>
              <p:cNvPr id="102412" name="椭圆 314380"/>
              <p:cNvSpPr/>
              <p:nvPr/>
            </p:nvSpPr>
            <p:spPr>
              <a:xfrm flipH="1">
                <a:off x="5252" y="1399"/>
                <a:ext cx="50" cy="50"/>
              </a:xfrm>
              <a:prstGeom prst="ellipse">
                <a:avLst/>
              </a:prstGeom>
              <a:solidFill>
                <a:srgbClr val="FFFF66"/>
              </a:solidFill>
              <a:ln w="12700" cap="flat" cmpd="sng">
                <a:solidFill>
                  <a:schemeClr val="tx1"/>
                </a:solidFill>
                <a:prstDash val="solid"/>
                <a:round/>
                <a:headEnd type="none" w="sm" len="sm"/>
                <a:tailEnd type="none" w="sm" len="sm"/>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2413" name="文本框 314381"/>
              <p:cNvSpPr txBox="1"/>
              <p:nvPr/>
            </p:nvSpPr>
            <p:spPr>
              <a:xfrm>
                <a:off x="5172" y="1400"/>
                <a:ext cx="212" cy="288"/>
              </a:xfrm>
              <a:prstGeom prst="rect">
                <a:avLst/>
              </a:prstGeom>
              <a:noFill/>
              <a:ln w="9525">
                <a:noFill/>
              </a:ln>
            </p:spPr>
            <p:txBody>
              <a:bodyPr wrap="none" anchor="t" anchorCtr="0">
                <a:spAutoFit/>
              </a:bodyPr>
              <a:p>
                <a:pPr algn="ctr" eaLnBrk="0" hangingPunct="0"/>
                <a:r>
                  <a:rPr lang="en-US" altLang="zh-CN" sz="2400" i="1">
                    <a:latin typeface="Times New Roman" panose="02020603050405020304" pitchFamily="18" charset="0"/>
                    <a:ea typeface="宋体" panose="02010600030101010101" pitchFamily="2" charset="-122"/>
                  </a:rPr>
                  <a:t>p</a:t>
                </a:r>
                <a:endParaRPr lang="en-US" altLang="zh-CN" sz="2400" i="1">
                  <a:latin typeface="Times New Roman" panose="02020603050405020304" pitchFamily="18" charset="0"/>
                  <a:ea typeface="宋体" panose="02010600030101010101" pitchFamily="2" charset="-122"/>
                </a:endParaRPr>
              </a:p>
            </p:txBody>
          </p:sp>
          <p:sp>
            <p:nvSpPr>
              <p:cNvPr id="102414" name="直接连接符 314382"/>
              <p:cNvSpPr/>
              <p:nvPr/>
            </p:nvSpPr>
            <p:spPr>
              <a:xfrm>
                <a:off x="4339" y="1436"/>
                <a:ext cx="910" cy="0"/>
              </a:xfrm>
              <a:prstGeom prst="line">
                <a:avLst/>
              </a:prstGeom>
              <a:ln w="19050" cap="flat" cmpd="sng">
                <a:solidFill>
                  <a:srgbClr val="FF0000"/>
                </a:solidFill>
                <a:prstDash val="solid"/>
                <a:round/>
                <a:headEnd type="none" w="med" len="med"/>
                <a:tailEnd type="triangle" w="med" len="med"/>
              </a:ln>
            </p:spPr>
          </p:sp>
        </p:grpSp>
        <p:grpSp>
          <p:nvGrpSpPr>
            <p:cNvPr id="102416" name="组合 314384"/>
            <p:cNvGrpSpPr/>
            <p:nvPr/>
          </p:nvGrpSpPr>
          <p:grpSpPr>
            <a:xfrm>
              <a:off x="4264" y="480"/>
              <a:ext cx="185" cy="947"/>
              <a:chOff x="4197" y="901"/>
              <a:chExt cx="185" cy="947"/>
            </a:xfrm>
          </p:grpSpPr>
          <p:sp>
            <p:nvSpPr>
              <p:cNvPr id="102417" name="任意多边形 314385"/>
              <p:cNvSpPr/>
              <p:nvPr/>
            </p:nvSpPr>
            <p:spPr>
              <a:xfrm>
                <a:off x="4235" y="904"/>
                <a:ext cx="102" cy="944"/>
              </a:xfrm>
              <a:custGeom>
                <a:avLst/>
                <a:gdLst/>
                <a:ahLst/>
                <a:cxnLst>
                  <a:cxn ang="0">
                    <a:pos x="31" y="0"/>
                  </a:cxn>
                  <a:cxn ang="0">
                    <a:pos x="102" y="472"/>
                  </a:cxn>
                  <a:cxn ang="0">
                    <a:pos x="31" y="944"/>
                  </a:cxn>
                  <a:cxn ang="0">
                    <a:pos x="0" y="898"/>
                  </a:cxn>
                  <a:cxn ang="0">
                    <a:pos x="31" y="0"/>
                  </a:cxn>
                  <a:cxn ang="0">
                    <a:pos x="102" y="472"/>
                  </a:cxn>
                  <a:cxn ang="0">
                    <a:pos x="31" y="944"/>
                  </a:cxn>
                  <a:cxn ang="0">
                    <a:pos x="0" y="898"/>
                  </a:cxn>
                  <a:cxn ang="0">
                    <a:pos x="31" y="472"/>
                  </a:cxn>
                </a:cxnLst>
                <a:pathLst>
                  <a:path w="30924" h="43200" fill="none">
                    <a:moveTo>
                      <a:pt x="9324" y="0"/>
                    </a:moveTo>
                    <a:cubicBezTo>
                      <a:pt x="21253" y="0"/>
                      <a:pt x="30924" y="9671"/>
                      <a:pt x="30924" y="21600"/>
                    </a:cubicBezTo>
                    <a:cubicBezTo>
                      <a:pt x="30924" y="33529"/>
                      <a:pt x="21253" y="43200"/>
                      <a:pt x="9324" y="43200"/>
                    </a:cubicBezTo>
                    <a:cubicBezTo>
                      <a:pt x="5982" y="43200"/>
                      <a:pt x="2818" y="42441"/>
                      <a:pt x="-4" y="41088"/>
                    </a:cubicBezTo>
                  </a:path>
                  <a:path w="30924" h="43200" stroke="0">
                    <a:moveTo>
                      <a:pt x="9324" y="0"/>
                    </a:moveTo>
                    <a:cubicBezTo>
                      <a:pt x="21253" y="0"/>
                      <a:pt x="30924" y="9671"/>
                      <a:pt x="30924" y="21600"/>
                    </a:cubicBezTo>
                    <a:cubicBezTo>
                      <a:pt x="30924" y="33529"/>
                      <a:pt x="21253" y="43200"/>
                      <a:pt x="9324" y="43200"/>
                    </a:cubicBezTo>
                    <a:cubicBezTo>
                      <a:pt x="5982" y="43200"/>
                      <a:pt x="2818" y="42441"/>
                      <a:pt x="-4" y="41088"/>
                    </a:cubicBezTo>
                    <a:lnTo>
                      <a:pt x="9324" y="21600"/>
                    </a:lnTo>
                    <a:close/>
                  </a:path>
                </a:pathLst>
              </a:custGeom>
              <a:noFill/>
              <a:ln w="9525" cap="flat" cmpd="sng">
                <a:solidFill>
                  <a:srgbClr val="0000FF"/>
                </a:solidFill>
                <a:prstDash val="dash"/>
                <a:round/>
                <a:headEnd type="none" w="med" len="med"/>
                <a:tailEnd type="none" w="med" len="med"/>
              </a:ln>
            </p:spPr>
            <p:txBody>
              <a:bodyPr/>
              <a:p>
                <a:endParaRPr lang="zh-CN" altLang="en-US"/>
              </a:p>
            </p:txBody>
          </p:sp>
          <p:sp>
            <p:nvSpPr>
              <p:cNvPr id="102418" name="任意多边形 314386"/>
              <p:cNvSpPr/>
              <p:nvPr/>
            </p:nvSpPr>
            <p:spPr>
              <a:xfrm>
                <a:off x="4286" y="944"/>
                <a:ext cx="96" cy="858"/>
              </a:xfrm>
              <a:custGeom>
                <a:avLst/>
                <a:gdLst/>
                <a:ahLst/>
                <a:cxnLst>
                  <a:cxn ang="0">
                    <a:pos x="29" y="0"/>
                  </a:cxn>
                  <a:cxn ang="0">
                    <a:pos x="96" y="429"/>
                  </a:cxn>
                  <a:cxn ang="0">
                    <a:pos x="29" y="858"/>
                  </a:cxn>
                  <a:cxn ang="0">
                    <a:pos x="0" y="816"/>
                  </a:cxn>
                  <a:cxn ang="0">
                    <a:pos x="29" y="0"/>
                  </a:cxn>
                  <a:cxn ang="0">
                    <a:pos x="96" y="429"/>
                  </a:cxn>
                  <a:cxn ang="0">
                    <a:pos x="29" y="858"/>
                  </a:cxn>
                  <a:cxn ang="0">
                    <a:pos x="0" y="816"/>
                  </a:cxn>
                  <a:cxn ang="0">
                    <a:pos x="29" y="429"/>
                  </a:cxn>
                </a:cxnLst>
                <a:pathLst>
                  <a:path w="30924" h="43200" fill="none">
                    <a:moveTo>
                      <a:pt x="9324" y="0"/>
                    </a:moveTo>
                    <a:cubicBezTo>
                      <a:pt x="21253" y="0"/>
                      <a:pt x="30924" y="9671"/>
                      <a:pt x="30924" y="21600"/>
                    </a:cubicBezTo>
                    <a:cubicBezTo>
                      <a:pt x="30924" y="33529"/>
                      <a:pt x="21253" y="43200"/>
                      <a:pt x="9324" y="43200"/>
                    </a:cubicBezTo>
                    <a:cubicBezTo>
                      <a:pt x="5982" y="43200"/>
                      <a:pt x="2818" y="42441"/>
                      <a:pt x="-4" y="41088"/>
                    </a:cubicBezTo>
                  </a:path>
                  <a:path w="30924" h="43200" stroke="0">
                    <a:moveTo>
                      <a:pt x="9324" y="0"/>
                    </a:moveTo>
                    <a:cubicBezTo>
                      <a:pt x="21253" y="0"/>
                      <a:pt x="30924" y="9671"/>
                      <a:pt x="30924" y="21600"/>
                    </a:cubicBezTo>
                    <a:cubicBezTo>
                      <a:pt x="30924" y="33529"/>
                      <a:pt x="21253" y="43200"/>
                      <a:pt x="9324" y="43200"/>
                    </a:cubicBezTo>
                    <a:cubicBezTo>
                      <a:pt x="5982" y="43200"/>
                      <a:pt x="2818" y="42441"/>
                      <a:pt x="-4" y="41088"/>
                    </a:cubicBezTo>
                    <a:lnTo>
                      <a:pt x="9324" y="21600"/>
                    </a:lnTo>
                    <a:close/>
                  </a:path>
                </a:pathLst>
              </a:custGeom>
              <a:noFill/>
              <a:ln w="9525" cap="flat" cmpd="sng">
                <a:solidFill>
                  <a:srgbClr val="0000FF"/>
                </a:solidFill>
                <a:prstDash val="dash"/>
                <a:round/>
                <a:headEnd type="none" w="med" len="med"/>
                <a:tailEnd type="none" w="med" len="med"/>
              </a:ln>
            </p:spPr>
            <p:txBody>
              <a:bodyPr/>
              <a:p>
                <a:endParaRPr lang="zh-CN" altLang="en-US"/>
              </a:p>
            </p:txBody>
          </p:sp>
          <p:grpSp>
            <p:nvGrpSpPr>
              <p:cNvPr id="102419" name="组合 314387"/>
              <p:cNvGrpSpPr/>
              <p:nvPr/>
            </p:nvGrpSpPr>
            <p:grpSpPr>
              <a:xfrm>
                <a:off x="4197" y="901"/>
                <a:ext cx="152" cy="944"/>
                <a:chOff x="4191" y="901"/>
                <a:chExt cx="152" cy="944"/>
              </a:xfrm>
            </p:grpSpPr>
            <p:sp>
              <p:nvSpPr>
                <p:cNvPr id="102420" name="任意多边形 314388"/>
                <p:cNvSpPr/>
                <p:nvPr/>
              </p:nvSpPr>
              <p:spPr>
                <a:xfrm flipH="1">
                  <a:off x="4191" y="901"/>
                  <a:ext cx="102" cy="944"/>
                </a:xfrm>
                <a:custGeom>
                  <a:avLst/>
                  <a:gdLst/>
                  <a:ahLst/>
                  <a:cxnLst>
                    <a:cxn ang="0">
                      <a:pos x="31" y="0"/>
                    </a:cxn>
                    <a:cxn ang="0">
                      <a:pos x="102" y="472"/>
                    </a:cxn>
                    <a:cxn ang="0">
                      <a:pos x="31" y="944"/>
                    </a:cxn>
                    <a:cxn ang="0">
                      <a:pos x="0" y="898"/>
                    </a:cxn>
                    <a:cxn ang="0">
                      <a:pos x="31" y="0"/>
                    </a:cxn>
                    <a:cxn ang="0">
                      <a:pos x="102" y="472"/>
                    </a:cxn>
                    <a:cxn ang="0">
                      <a:pos x="31" y="944"/>
                    </a:cxn>
                    <a:cxn ang="0">
                      <a:pos x="0" y="898"/>
                    </a:cxn>
                    <a:cxn ang="0">
                      <a:pos x="31" y="472"/>
                    </a:cxn>
                  </a:cxnLst>
                  <a:pathLst>
                    <a:path w="30924" h="43200" fill="none">
                      <a:moveTo>
                        <a:pt x="9324" y="0"/>
                      </a:moveTo>
                      <a:cubicBezTo>
                        <a:pt x="21253" y="0"/>
                        <a:pt x="30924" y="9671"/>
                        <a:pt x="30924" y="21600"/>
                      </a:cubicBezTo>
                      <a:cubicBezTo>
                        <a:pt x="30924" y="33529"/>
                        <a:pt x="21253" y="43200"/>
                        <a:pt x="9324" y="43200"/>
                      </a:cubicBezTo>
                      <a:cubicBezTo>
                        <a:pt x="5982" y="43200"/>
                        <a:pt x="2818" y="42441"/>
                        <a:pt x="-4" y="41088"/>
                      </a:cubicBezTo>
                    </a:path>
                    <a:path w="30924" h="43200" stroke="0">
                      <a:moveTo>
                        <a:pt x="9324" y="0"/>
                      </a:moveTo>
                      <a:cubicBezTo>
                        <a:pt x="21253" y="0"/>
                        <a:pt x="30924" y="9671"/>
                        <a:pt x="30924" y="21600"/>
                      </a:cubicBezTo>
                      <a:cubicBezTo>
                        <a:pt x="30924" y="33529"/>
                        <a:pt x="21253" y="43200"/>
                        <a:pt x="9324" y="43200"/>
                      </a:cubicBezTo>
                      <a:cubicBezTo>
                        <a:pt x="5982" y="43200"/>
                        <a:pt x="2818" y="42441"/>
                        <a:pt x="-4" y="41088"/>
                      </a:cubicBezTo>
                      <a:lnTo>
                        <a:pt x="9324" y="21600"/>
                      </a:lnTo>
                      <a:close/>
                    </a:path>
                  </a:pathLst>
                </a:custGeom>
                <a:noFill/>
                <a:ln w="9525" cap="flat" cmpd="sng">
                  <a:solidFill>
                    <a:srgbClr val="0000FF"/>
                  </a:solidFill>
                  <a:prstDash val="solid"/>
                  <a:round/>
                  <a:headEnd type="none" w="med" len="med"/>
                  <a:tailEnd type="none" w="med" len="med"/>
                </a:ln>
              </p:spPr>
              <p:txBody>
                <a:bodyPr/>
                <a:p>
                  <a:endParaRPr lang="zh-CN" altLang="en-US"/>
                </a:p>
              </p:txBody>
            </p:sp>
            <p:sp>
              <p:nvSpPr>
                <p:cNvPr id="102421" name="任意多边形 314389"/>
                <p:cNvSpPr/>
                <p:nvPr/>
              </p:nvSpPr>
              <p:spPr>
                <a:xfrm flipH="1">
                  <a:off x="4247" y="941"/>
                  <a:ext cx="96" cy="858"/>
                </a:xfrm>
                <a:custGeom>
                  <a:avLst/>
                  <a:gdLst/>
                  <a:ahLst/>
                  <a:cxnLst>
                    <a:cxn ang="0">
                      <a:pos x="29" y="0"/>
                    </a:cxn>
                    <a:cxn ang="0">
                      <a:pos x="96" y="429"/>
                    </a:cxn>
                    <a:cxn ang="0">
                      <a:pos x="29" y="858"/>
                    </a:cxn>
                    <a:cxn ang="0">
                      <a:pos x="0" y="816"/>
                    </a:cxn>
                    <a:cxn ang="0">
                      <a:pos x="29" y="0"/>
                    </a:cxn>
                    <a:cxn ang="0">
                      <a:pos x="96" y="429"/>
                    </a:cxn>
                    <a:cxn ang="0">
                      <a:pos x="29" y="858"/>
                    </a:cxn>
                    <a:cxn ang="0">
                      <a:pos x="0" y="816"/>
                    </a:cxn>
                    <a:cxn ang="0">
                      <a:pos x="29" y="429"/>
                    </a:cxn>
                  </a:cxnLst>
                  <a:pathLst>
                    <a:path w="30924" h="43200" fill="none">
                      <a:moveTo>
                        <a:pt x="9324" y="0"/>
                      </a:moveTo>
                      <a:cubicBezTo>
                        <a:pt x="21253" y="0"/>
                        <a:pt x="30924" y="9671"/>
                        <a:pt x="30924" y="21600"/>
                      </a:cubicBezTo>
                      <a:cubicBezTo>
                        <a:pt x="30924" y="33529"/>
                        <a:pt x="21253" y="43200"/>
                        <a:pt x="9324" y="43200"/>
                      </a:cubicBezTo>
                      <a:cubicBezTo>
                        <a:pt x="5982" y="43200"/>
                        <a:pt x="2818" y="42441"/>
                        <a:pt x="-4" y="41088"/>
                      </a:cubicBezTo>
                    </a:path>
                    <a:path w="30924" h="43200" stroke="0">
                      <a:moveTo>
                        <a:pt x="9324" y="0"/>
                      </a:moveTo>
                      <a:cubicBezTo>
                        <a:pt x="21253" y="0"/>
                        <a:pt x="30924" y="9671"/>
                        <a:pt x="30924" y="21600"/>
                      </a:cubicBezTo>
                      <a:cubicBezTo>
                        <a:pt x="30924" y="33529"/>
                        <a:pt x="21253" y="43200"/>
                        <a:pt x="9324" y="43200"/>
                      </a:cubicBezTo>
                      <a:cubicBezTo>
                        <a:pt x="5982" y="43200"/>
                        <a:pt x="2818" y="42441"/>
                        <a:pt x="-4" y="41088"/>
                      </a:cubicBezTo>
                      <a:lnTo>
                        <a:pt x="9324" y="21600"/>
                      </a:lnTo>
                      <a:close/>
                    </a:path>
                  </a:pathLst>
                </a:custGeom>
                <a:noFill/>
                <a:ln w="9525" cap="flat" cmpd="sng">
                  <a:solidFill>
                    <a:srgbClr val="0000FF"/>
                  </a:solidFill>
                  <a:prstDash val="solid"/>
                  <a:round/>
                  <a:headEnd type="none" w="med" len="med"/>
                  <a:tailEnd type="none" w="med" len="med"/>
                </a:ln>
              </p:spPr>
              <p:txBody>
                <a:bodyPr/>
                <a:p>
                  <a:endParaRPr lang="zh-CN" altLang="en-US"/>
                </a:p>
              </p:txBody>
            </p:sp>
          </p:grpSp>
        </p:grpSp>
        <p:grpSp>
          <p:nvGrpSpPr>
            <p:cNvPr id="102422" name="组合 314390"/>
            <p:cNvGrpSpPr/>
            <p:nvPr/>
          </p:nvGrpSpPr>
          <p:grpSpPr>
            <a:xfrm>
              <a:off x="3939" y="472"/>
              <a:ext cx="437" cy="552"/>
              <a:chOff x="3876" y="887"/>
              <a:chExt cx="437" cy="552"/>
            </a:xfrm>
          </p:grpSpPr>
          <p:sp>
            <p:nvSpPr>
              <p:cNvPr id="102423" name="直接连接符 314391"/>
              <p:cNvSpPr/>
              <p:nvPr/>
            </p:nvSpPr>
            <p:spPr>
              <a:xfrm flipV="1">
                <a:off x="3888" y="934"/>
                <a:ext cx="425" cy="483"/>
              </a:xfrm>
              <a:prstGeom prst="line">
                <a:avLst/>
              </a:prstGeom>
              <a:ln w="9525" cap="flat" cmpd="sng">
                <a:solidFill>
                  <a:schemeClr val="tx1"/>
                </a:solidFill>
                <a:prstDash val="solid"/>
                <a:round/>
                <a:headEnd type="none" w="med" len="med"/>
                <a:tailEnd type="none" w="med" len="med"/>
              </a:ln>
            </p:spPr>
          </p:sp>
          <p:sp>
            <p:nvSpPr>
              <p:cNvPr id="102424" name="直接连接符 314392"/>
              <p:cNvSpPr/>
              <p:nvPr/>
            </p:nvSpPr>
            <p:spPr>
              <a:xfrm flipV="1">
                <a:off x="3876" y="887"/>
                <a:ext cx="392" cy="530"/>
              </a:xfrm>
              <a:prstGeom prst="line">
                <a:avLst/>
              </a:prstGeom>
              <a:ln w="9525" cap="flat" cmpd="sng">
                <a:solidFill>
                  <a:schemeClr val="tx1"/>
                </a:solidFill>
                <a:prstDash val="solid"/>
                <a:round/>
                <a:headEnd type="none" w="med" len="med"/>
                <a:tailEnd type="none" w="med" len="med"/>
              </a:ln>
            </p:spPr>
          </p:sp>
          <p:sp>
            <p:nvSpPr>
              <p:cNvPr id="102425" name="任意多边形 314393"/>
              <p:cNvSpPr/>
              <p:nvPr/>
            </p:nvSpPr>
            <p:spPr>
              <a:xfrm>
                <a:off x="3956" y="1336"/>
                <a:ext cx="75" cy="81"/>
              </a:xfrm>
              <a:custGeom>
                <a:avLst/>
                <a:gdLst/>
                <a:ahLst/>
                <a:cxnLst>
                  <a:cxn ang="0">
                    <a:pos x="0" y="0"/>
                  </a:cxn>
                  <a:cxn ang="0">
                    <a:pos x="63" y="25"/>
                  </a:cxn>
                  <a:cxn ang="0">
                    <a:pos x="75" y="81"/>
                  </a:cxn>
                </a:cxnLst>
                <a:pathLst>
                  <a:path w="104" h="109">
                    <a:moveTo>
                      <a:pt x="0" y="0"/>
                    </a:moveTo>
                    <a:cubicBezTo>
                      <a:pt x="35" y="8"/>
                      <a:pt x="70" y="16"/>
                      <a:pt x="87" y="34"/>
                    </a:cubicBezTo>
                    <a:cubicBezTo>
                      <a:pt x="104" y="52"/>
                      <a:pt x="104" y="80"/>
                      <a:pt x="104" y="109"/>
                    </a:cubicBez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02426" name="文本框 314394"/>
              <p:cNvSpPr txBox="1"/>
              <p:nvPr/>
            </p:nvSpPr>
            <p:spPr>
              <a:xfrm>
                <a:off x="3960" y="1189"/>
                <a:ext cx="199" cy="250"/>
              </a:xfrm>
              <a:prstGeom prst="rect">
                <a:avLst/>
              </a:prstGeom>
              <a:noFill/>
              <a:ln w="9525">
                <a:noFill/>
              </a:ln>
            </p:spPr>
            <p:txBody>
              <a:bodyPr wrap="none" anchor="t" anchorCtr="0">
                <a:spAutoFit/>
              </a:bodyPr>
              <a:p>
                <a:pPr algn="ctr" eaLnBrk="0" hangingPunct="0"/>
                <a:r>
                  <a:rPr lang="en-US" altLang="zh-CN" sz="2000" i="1">
                    <a:latin typeface="Symbol" panose="05050102010706020507" pitchFamily="18" charset="2"/>
                    <a:ea typeface="宋体" panose="02010600030101010101" pitchFamily="2" charset="-122"/>
                    <a:sym typeface="Symbol" panose="05050102010706020507" pitchFamily="18" charset="2"/>
                  </a:rPr>
                  <a:t></a:t>
                </a:r>
                <a:endParaRPr lang="en-US" altLang="zh-CN" sz="2000" i="1">
                  <a:latin typeface="Symbol" panose="05050102010706020507" pitchFamily="18" charset="2"/>
                  <a:ea typeface="宋体" panose="02010600030101010101" pitchFamily="2" charset="-122"/>
                  <a:sym typeface="Symbol" panose="05050102010706020507" pitchFamily="18" charset="2"/>
                </a:endParaRPr>
              </a:p>
            </p:txBody>
          </p:sp>
          <p:sp>
            <p:nvSpPr>
              <p:cNvPr id="102428" name="直接连接符 314396"/>
              <p:cNvSpPr/>
              <p:nvPr/>
            </p:nvSpPr>
            <p:spPr>
              <a:xfrm>
                <a:off x="4044" y="1192"/>
                <a:ext cx="41" cy="0"/>
              </a:xfrm>
              <a:prstGeom prst="line">
                <a:avLst/>
              </a:prstGeom>
              <a:ln w="28575" cap="flat" cmpd="sng">
                <a:solidFill>
                  <a:srgbClr val="FF0000"/>
                </a:solidFill>
                <a:prstDash val="solid"/>
                <a:round/>
                <a:headEnd type="none" w="med" len="med"/>
                <a:tailEnd type="none" w="med" len="med"/>
              </a:ln>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297989"/>
                                        </p:tgtEl>
                                        <p:attrNameLst>
                                          <p:attrName>style.visibility</p:attrName>
                                        </p:attrNameLst>
                                      </p:cBhvr>
                                      <p:to>
                                        <p:strVal val="visible"/>
                                      </p:to>
                                    </p:set>
                                    <p:anim calcmode="lin" valueType="num">
                                      <p:cBhvr>
                                        <p:cTn id="20" dur="500" fill="hold"/>
                                        <p:tgtEl>
                                          <p:spTgt spid="297989"/>
                                        </p:tgtEl>
                                        <p:attrNameLst>
                                          <p:attrName>ppt_w</p:attrName>
                                        </p:attrNameLst>
                                      </p:cBhvr>
                                      <p:tavLst>
                                        <p:tav tm="0">
                                          <p:val>
                                            <p:fltVal val="0.000000"/>
                                          </p:val>
                                        </p:tav>
                                        <p:tav tm="100000">
                                          <p:val>
                                            <p:strVal val="#ppt_w"/>
                                          </p:val>
                                        </p:tav>
                                      </p:tavLst>
                                    </p:anim>
                                    <p:anim calcmode="lin" valueType="num">
                                      <p:cBhvr>
                                        <p:cTn id="21" dur="500" fill="hold"/>
                                        <p:tgtEl>
                                          <p:spTgt spid="297989"/>
                                        </p:tgtEl>
                                        <p:attrNameLst>
                                          <p:attrName>ppt_h</p:attrName>
                                        </p:attrNameLst>
                                      </p:cBhvr>
                                      <p:tavLst>
                                        <p:tav tm="0">
                                          <p:val>
                                            <p:fltVal val="0.00000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000000"/>
                                          </p:val>
                                        </p:tav>
                                        <p:tav tm="100000">
                                          <p:val>
                                            <p:strVal val="#ppt_w"/>
                                          </p:val>
                                        </p:tav>
                                      </p:tavLst>
                                    </p:anim>
                                    <p:anim calcmode="lin" valueType="num">
                                      <p:cBhvr>
                                        <p:cTn id="27" dur="500" fill="hold"/>
                                        <p:tgtEl>
                                          <p:spTgt spid="8"/>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150548"/>
          <p:cNvSpPr txBox="1"/>
          <p:nvPr/>
        </p:nvSpPr>
        <p:spPr>
          <a:xfrm>
            <a:off x="309880" y="206375"/>
            <a:ext cx="7772400" cy="835660"/>
          </a:xfrm>
          <a:prstGeom prst="rect">
            <a:avLst/>
          </a:prstGeom>
          <a:noFill/>
          <a:ln w="9525">
            <a:noFill/>
          </a:ln>
        </p:spPr>
        <p:txBody>
          <a:bodyPr anchor="t" anchorCtr="0">
            <a:spAutoFit/>
          </a:bodyPr>
          <a:p>
            <a:pPr algn="ctr" eaLnBrk="0" hangingPunct="0">
              <a:lnSpc>
                <a:spcPct val="110000"/>
              </a:lnSpc>
            </a:pPr>
            <a:r>
              <a:rPr lang="zh-CN" altLang="en-US" sz="4400" dirty="0">
                <a:solidFill>
                  <a:srgbClr val="A50021"/>
                </a:solidFill>
                <a:latin typeface="Times New Roman" panose="02020603050405020304" pitchFamily="18" charset="0"/>
                <a:ea typeface="华文行楷" panose="02010800040101010101" pitchFamily="2" charset="-122"/>
              </a:rPr>
              <a:t>小 结</a:t>
            </a:r>
            <a:endParaRPr lang="zh-CN" altLang="en-US" sz="4400" dirty="0">
              <a:solidFill>
                <a:srgbClr val="A50021"/>
              </a:solidFill>
              <a:latin typeface="Times New Roman" panose="02020603050405020304" pitchFamily="18" charset="0"/>
              <a:ea typeface="华文行楷" panose="02010800040101010101" pitchFamily="2" charset="-122"/>
            </a:endParaRPr>
          </a:p>
        </p:txBody>
      </p:sp>
      <p:sp>
        <p:nvSpPr>
          <p:cNvPr id="6" name="文本框 5"/>
          <p:cNvSpPr txBox="1"/>
          <p:nvPr/>
        </p:nvSpPr>
        <p:spPr>
          <a:xfrm>
            <a:off x="522288" y="777875"/>
            <a:ext cx="5605462" cy="1038225"/>
          </a:xfrm>
          <a:prstGeom prst="rect">
            <a:avLst/>
          </a:prstGeom>
          <a:noFill/>
          <a:ln w="9525">
            <a:noFill/>
          </a:ln>
        </p:spPr>
        <p:txBody>
          <a:bodyPr wrap="square" anchor="t" anchorCtr="0">
            <a:spAutoFit/>
          </a:bodyPr>
          <a:p>
            <a:pPr marL="457200" indent="-457200">
              <a:lnSpc>
                <a:spcPct val="220000"/>
              </a:lnSpc>
              <a:buClr>
                <a:srgbClr val="FF0000"/>
              </a:buClr>
              <a:buFont typeface="Wingdings" panose="05000000000000000000" charset="0"/>
              <a:buChar char="Ø"/>
            </a:pPr>
            <a:r>
              <a:rPr lang="zh-CN" altLang="en-US">
                <a:solidFill>
                  <a:srgbClr val="FF0000"/>
                </a:solidFill>
                <a:latin typeface="楷体" panose="02010609060101010101" pitchFamily="49" charset="-122"/>
                <a:ea typeface="楷体" panose="02010609060101010101" pitchFamily="49" charset="-122"/>
                <a:sym typeface="宋体" panose="02010600030101010101" pitchFamily="2" charset="-122"/>
              </a:rPr>
              <a:t>场强计算</a:t>
            </a:r>
            <a:r>
              <a:rPr lang="zh-CN" altLang="en-US" b="0">
                <a:solidFill>
                  <a:srgbClr val="0000FF"/>
                </a:solidFill>
                <a:latin typeface="Times New Roman" panose="02020603050405020304" pitchFamily="18" charset="0"/>
                <a:ea typeface="宋体" panose="02010600030101010101" pitchFamily="2" charset="-122"/>
              </a:rPr>
              <a:t>        </a:t>
            </a:r>
            <a:endParaRPr lang="zh-CN" altLang="en-US" b="0">
              <a:solidFill>
                <a:srgbClr val="0000FF"/>
              </a:solidFill>
              <a:latin typeface="Times New Roman" panose="02020603050405020304" pitchFamily="18" charset="0"/>
              <a:ea typeface="宋体" panose="02010600030101010101" pitchFamily="2" charset="-122"/>
            </a:endParaRPr>
          </a:p>
        </p:txBody>
      </p:sp>
      <p:sp>
        <p:nvSpPr>
          <p:cNvPr id="18" name="左大括号 17"/>
          <p:cNvSpPr/>
          <p:nvPr/>
        </p:nvSpPr>
        <p:spPr>
          <a:xfrm>
            <a:off x="952500" y="2055813"/>
            <a:ext cx="212725" cy="2992438"/>
          </a:xfrm>
          <a:prstGeom prst="leftBrac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1" name="文本框 20"/>
          <p:cNvSpPr txBox="1"/>
          <p:nvPr/>
        </p:nvSpPr>
        <p:spPr>
          <a:xfrm>
            <a:off x="1303338" y="3275013"/>
            <a:ext cx="3508375" cy="521970"/>
          </a:xfrm>
          <a:prstGeom prst="rect">
            <a:avLst/>
          </a:prstGeom>
          <a:noFill/>
          <a:ln w="9525">
            <a:noFill/>
          </a:ln>
        </p:spPr>
        <p:txBody>
          <a:bodyPr wrap="square" anchor="t" anchorCtr="0">
            <a:spAutoFit/>
          </a:bodyPr>
          <a:p>
            <a:r>
              <a:rPr lang="zh-CN" altLang="en-US">
                <a:latin typeface="楷体" panose="02010609060101010101" pitchFamily="49" charset="-122"/>
                <a:ea typeface="楷体" panose="02010609060101010101" pitchFamily="49" charset="-122"/>
              </a:rPr>
              <a:t>均匀带电直线</a:t>
            </a:r>
            <a:r>
              <a:rPr lang="zh-CN" altLang="en-US">
                <a:latin typeface="Times New Roman" panose="02020603050405020304" pitchFamily="18" charset="0"/>
                <a:ea typeface="楷体" panose="02010609060101010101" pitchFamily="49" charset="-122"/>
              </a:rPr>
              <a:t> </a:t>
            </a:r>
            <a:endParaRPr lang="zh-CN" altLang="en-US">
              <a:latin typeface="Times New Roman" panose="02020603050405020304" pitchFamily="18" charset="0"/>
              <a:ea typeface="楷体" panose="02010609060101010101" pitchFamily="49" charset="-122"/>
            </a:endParaRPr>
          </a:p>
        </p:txBody>
      </p:sp>
      <p:sp>
        <p:nvSpPr>
          <p:cNvPr id="43014" name="文本框 19"/>
          <p:cNvSpPr txBox="1"/>
          <p:nvPr/>
        </p:nvSpPr>
        <p:spPr>
          <a:xfrm>
            <a:off x="1419225" y="4745990"/>
            <a:ext cx="2515870" cy="521970"/>
          </a:xfrm>
          <a:prstGeom prst="rect">
            <a:avLst/>
          </a:prstGeom>
          <a:noFill/>
          <a:ln w="9525">
            <a:noFill/>
          </a:ln>
        </p:spPr>
        <p:txBody>
          <a:bodyPr wrap="square" anchor="t" anchorCtr="0">
            <a:spAutoFit/>
          </a:bodyPr>
          <a:p>
            <a:r>
              <a:rPr lang="zh-CN" altLang="en-US">
                <a:latin typeface="Times New Roman" panose="02020603050405020304" pitchFamily="18" charset="0"/>
                <a:ea typeface="楷体" panose="02010609060101010101" pitchFamily="49" charset="-122"/>
              </a:rPr>
              <a:t>均匀带电面</a:t>
            </a:r>
            <a:r>
              <a:rPr lang="en-US" altLang="zh-CN">
                <a:latin typeface="Times New Roman" panose="02020603050405020304" pitchFamily="18" charset="0"/>
                <a:ea typeface="楷体" panose="02010609060101010101" pitchFamily="49" charset="-122"/>
              </a:rPr>
              <a:t> </a:t>
            </a:r>
            <a:endParaRPr lang="zh-CN" altLang="en-US">
              <a:latin typeface="楷体" panose="02010609060101010101" pitchFamily="49" charset="-122"/>
              <a:ea typeface="楷体" panose="02010609060101010101" pitchFamily="49" charset="-122"/>
            </a:endParaRPr>
          </a:p>
        </p:txBody>
      </p:sp>
      <p:graphicFrame>
        <p:nvGraphicFramePr>
          <p:cNvPr id="140312" name="对象 271383"/>
          <p:cNvGraphicFramePr/>
          <p:nvPr/>
        </p:nvGraphicFramePr>
        <p:xfrm>
          <a:off x="4543425" y="3111500"/>
          <a:ext cx="1284288" cy="911225"/>
        </p:xfrm>
        <a:graphic>
          <a:graphicData uri="http://schemas.openxmlformats.org/presentationml/2006/ole">
            <mc:AlternateContent xmlns:mc="http://schemas.openxmlformats.org/markup-compatibility/2006">
              <mc:Choice xmlns:v="urn:schemas-microsoft-com:vml" Requires="v">
                <p:oleObj spid="_x0000_s3236" name="" r:id="rId1" imgW="723900" imgH="431800" progId="Equation.3">
                  <p:embed/>
                </p:oleObj>
              </mc:Choice>
              <mc:Fallback>
                <p:oleObj name="" r:id="rId1" imgW="723900" imgH="431800" progId="Equation.3">
                  <p:embed/>
                  <p:pic>
                    <p:nvPicPr>
                      <p:cNvPr id="0" name="图片 3235"/>
                      <p:cNvPicPr/>
                      <p:nvPr/>
                    </p:nvPicPr>
                    <p:blipFill>
                      <a:blip r:embed="rId2"/>
                      <a:stretch>
                        <a:fillRect/>
                      </a:stretch>
                    </p:blipFill>
                    <p:spPr>
                      <a:xfrm>
                        <a:off x="4543425" y="3111500"/>
                        <a:ext cx="1284288" cy="911225"/>
                      </a:xfrm>
                      <a:prstGeom prst="rect">
                        <a:avLst/>
                      </a:prstGeom>
                      <a:noFill/>
                      <a:ln w="38100">
                        <a:noFill/>
                        <a:miter/>
                      </a:ln>
                    </p:spPr>
                  </p:pic>
                </p:oleObj>
              </mc:Fallback>
            </mc:AlternateContent>
          </a:graphicData>
        </a:graphic>
      </p:graphicFrame>
      <p:sp>
        <p:nvSpPr>
          <p:cNvPr id="13" name="文本框 12"/>
          <p:cNvSpPr txBox="1"/>
          <p:nvPr/>
        </p:nvSpPr>
        <p:spPr>
          <a:xfrm>
            <a:off x="5957888" y="3275330"/>
            <a:ext cx="2297112" cy="522288"/>
          </a:xfrm>
          <a:prstGeom prst="rect">
            <a:avLst/>
          </a:prstGeom>
          <a:noFill/>
          <a:ln w="9525">
            <a:noFill/>
          </a:ln>
        </p:spPr>
        <p:txBody>
          <a:bodyPr wrap="square" anchor="t" anchorCtr="0">
            <a:spAutoFit/>
          </a:bodyPr>
          <a:p>
            <a:r>
              <a:rPr lang="zh-CN" altLang="en-US" sz="2400">
                <a:solidFill>
                  <a:srgbClr val="FF0000"/>
                </a:solidFill>
                <a:latin typeface="Times New Roman" panose="02020603050405020304" pitchFamily="18" charset="0"/>
                <a:ea typeface="楷体" panose="02010609060101010101" pitchFamily="49" charset="-122"/>
              </a:rPr>
              <a:t>（</a:t>
            </a:r>
            <a:r>
              <a:rPr lang="zh-CN" altLang="en-US" sz="2400">
                <a:solidFill>
                  <a:srgbClr val="FF0000"/>
                </a:solidFill>
                <a:latin typeface="楷体" panose="02010609060101010101" pitchFamily="49" charset="-122"/>
                <a:ea typeface="楷体" panose="02010609060101010101" pitchFamily="49" charset="-122"/>
              </a:rPr>
              <a:t>无限长</a:t>
            </a:r>
            <a:r>
              <a:rPr lang="zh-CN" altLang="en-US" sz="2400">
                <a:solidFill>
                  <a:srgbClr val="FF0000"/>
                </a:solidFill>
                <a:latin typeface="Times New Roman" panose="02020603050405020304" pitchFamily="18" charset="0"/>
                <a:ea typeface="楷体" panose="02010609060101010101" pitchFamily="49" charset="-122"/>
              </a:rPr>
              <a:t>）</a:t>
            </a:r>
            <a:r>
              <a:rPr lang="zh-CN" altLang="en-US">
                <a:solidFill>
                  <a:srgbClr val="FF0000"/>
                </a:solidFill>
                <a:latin typeface="Times New Roman" panose="02020603050405020304" pitchFamily="18" charset="0"/>
                <a:ea typeface="楷体" panose="02010609060101010101" pitchFamily="49" charset="-122"/>
              </a:rPr>
              <a:t> </a:t>
            </a:r>
            <a:endParaRPr lang="zh-CN" altLang="en-US">
              <a:solidFill>
                <a:srgbClr val="FF0000"/>
              </a:solidFill>
              <a:latin typeface="Times New Roman" panose="02020603050405020304" pitchFamily="18" charset="0"/>
              <a:ea typeface="楷体" panose="02010609060101010101" pitchFamily="49" charset="-122"/>
            </a:endParaRPr>
          </a:p>
        </p:txBody>
      </p:sp>
      <p:sp>
        <p:nvSpPr>
          <p:cNvPr id="2" name="文本框 1"/>
          <p:cNvSpPr txBox="1"/>
          <p:nvPr/>
        </p:nvSpPr>
        <p:spPr>
          <a:xfrm>
            <a:off x="1387475" y="2011680"/>
            <a:ext cx="1859280" cy="521970"/>
          </a:xfrm>
          <a:prstGeom prst="rect">
            <a:avLst/>
          </a:prstGeom>
          <a:noFill/>
          <a:ln w="9525">
            <a:noFill/>
          </a:ln>
        </p:spPr>
        <p:txBody>
          <a:bodyPr wrap="square" anchor="t" anchorCtr="0">
            <a:spAutoFit/>
          </a:bodyPr>
          <a:p>
            <a:r>
              <a:rPr lang="zh-CN" altLang="en-US">
                <a:latin typeface="楷体" panose="02010609060101010101" pitchFamily="49" charset="-122"/>
                <a:ea typeface="楷体" panose="02010609060101010101" pitchFamily="49" charset="-122"/>
              </a:rPr>
              <a:t>点电荷</a:t>
            </a:r>
            <a:r>
              <a:rPr lang="en-US" altLang="zh-CN">
                <a:latin typeface="Times New Roman" panose="02020603050405020304" pitchFamily="18" charset="0"/>
                <a:ea typeface="楷体" panose="02010609060101010101" pitchFamily="49" charset="-122"/>
                <a:cs typeface="Times New Roman" panose="02020603050405020304" pitchFamily="18" charset="0"/>
              </a:rPr>
              <a:t>(</a:t>
            </a:r>
            <a:r>
              <a:rPr lang="zh-CN" altLang="en-US">
                <a:latin typeface="楷体" panose="02010609060101010101" pitchFamily="49" charset="-122"/>
                <a:ea typeface="楷体" panose="02010609060101010101" pitchFamily="49" charset="-122"/>
              </a:rPr>
              <a:t>系</a:t>
            </a:r>
            <a:r>
              <a:rPr lang="en-US" altLang="zh-CN">
                <a:latin typeface="Times New Roman" panose="02020603050405020304" pitchFamily="18" charset="0"/>
                <a:ea typeface="楷体" panose="02010609060101010101" pitchFamily="49" charset="-122"/>
                <a:cs typeface="Times New Roman" panose="02020603050405020304" pitchFamily="18" charset="0"/>
              </a:rPr>
              <a:t>)</a:t>
            </a:r>
            <a:r>
              <a:rPr lang="zh-CN" altLang="en-US">
                <a:latin typeface="Times New Roman" panose="02020603050405020304" pitchFamily="18" charset="0"/>
                <a:ea typeface="楷体" panose="02010609060101010101" pitchFamily="49" charset="-122"/>
              </a:rPr>
              <a:t> </a:t>
            </a:r>
            <a:endParaRPr lang="zh-CN" altLang="en-US">
              <a:latin typeface="Times New Roman" panose="02020603050405020304" pitchFamily="18" charset="0"/>
              <a:ea typeface="楷体" panose="02010609060101010101" pitchFamily="49" charset="-122"/>
            </a:endParaRPr>
          </a:p>
        </p:txBody>
      </p:sp>
      <p:graphicFrame>
        <p:nvGraphicFramePr>
          <p:cNvPr id="3" name="对象 267267"/>
          <p:cNvGraphicFramePr/>
          <p:nvPr/>
        </p:nvGraphicFramePr>
        <p:xfrm>
          <a:off x="5965162" y="2002793"/>
          <a:ext cx="1486514" cy="534915"/>
        </p:xfrm>
        <a:graphic>
          <a:graphicData uri="http://schemas.openxmlformats.org/presentationml/2006/ole">
            <mc:AlternateContent xmlns:mc="http://schemas.openxmlformats.org/markup-compatibility/2006">
              <mc:Choice xmlns:v="urn:schemas-microsoft-com:vml" Requires="v">
                <p:oleObj spid="_x0000_s7" name="" r:id="rId3" imgW="558800" imgH="241300" progId="Equation.3">
                  <p:embed/>
                </p:oleObj>
              </mc:Choice>
              <mc:Fallback>
                <p:oleObj name="" r:id="rId3" imgW="558800" imgH="241300" progId="Equation.3">
                  <p:embed/>
                  <p:pic>
                    <p:nvPicPr>
                      <p:cNvPr id="0" name="图片 3233"/>
                      <p:cNvPicPr/>
                      <p:nvPr/>
                    </p:nvPicPr>
                    <p:blipFill>
                      <a:blip r:embed="rId4"/>
                      <a:stretch>
                        <a:fillRect/>
                      </a:stretch>
                    </p:blipFill>
                    <p:spPr>
                      <a:xfrm>
                        <a:off x="5965162" y="2002793"/>
                        <a:ext cx="1486514" cy="534915"/>
                      </a:xfrm>
                      <a:prstGeom prst="rect">
                        <a:avLst/>
                      </a:prstGeom>
                      <a:noFill/>
                      <a:ln w="38100">
                        <a:noFill/>
                        <a:miter/>
                      </a:ln>
                    </p:spPr>
                  </p:pic>
                </p:oleObj>
              </mc:Fallback>
            </mc:AlternateContent>
          </a:graphicData>
        </a:graphic>
      </p:graphicFrame>
      <p:sp>
        <p:nvSpPr>
          <p:cNvPr id="8" name="文本框 19"/>
          <p:cNvSpPr txBox="1"/>
          <p:nvPr/>
        </p:nvSpPr>
        <p:spPr>
          <a:xfrm>
            <a:off x="4402455" y="2047240"/>
            <a:ext cx="1833880" cy="521970"/>
          </a:xfrm>
          <a:prstGeom prst="rect">
            <a:avLst/>
          </a:prstGeom>
          <a:noFill/>
          <a:ln w="9525">
            <a:noFill/>
          </a:ln>
        </p:spPr>
        <p:txBody>
          <a:bodyPr wrap="square" anchor="t" anchorCtr="0">
            <a:spAutoFit/>
          </a:bodyPr>
          <a:p>
            <a:r>
              <a:rPr lang="zh-CN">
                <a:latin typeface="楷体" panose="02010609060101010101" pitchFamily="49" charset="-122"/>
                <a:ea typeface="楷体" panose="02010609060101010101" pitchFamily="49" charset="-122"/>
              </a:rPr>
              <a:t>电偶极子</a:t>
            </a:r>
            <a:endParaRPr lang="zh-CN">
              <a:latin typeface="楷体" panose="02010609060101010101" pitchFamily="49" charset="-122"/>
              <a:ea typeface="楷体" panose="02010609060101010101" pitchFamily="49" charset="-122"/>
            </a:endParaRPr>
          </a:p>
        </p:txBody>
      </p:sp>
      <p:graphicFrame>
        <p:nvGraphicFramePr>
          <p:cNvPr id="36878" name="对象 276494"/>
          <p:cNvGraphicFramePr/>
          <p:nvPr/>
        </p:nvGraphicFramePr>
        <p:xfrm>
          <a:off x="4540885" y="4540250"/>
          <a:ext cx="1066165" cy="805815"/>
        </p:xfrm>
        <a:graphic>
          <a:graphicData uri="http://schemas.openxmlformats.org/presentationml/2006/ole">
            <mc:AlternateContent xmlns:mc="http://schemas.openxmlformats.org/markup-compatibility/2006">
              <mc:Choice xmlns:v="urn:schemas-microsoft-com:vml" Requires="v">
                <p:oleObj spid="_x0000_s3220" name="" r:id="rId5" imgW="560070" imgH="432435" progId="Equation.3">
                  <p:embed/>
                </p:oleObj>
              </mc:Choice>
              <mc:Fallback>
                <p:oleObj name="" r:id="rId5" imgW="560070" imgH="432435" progId="Equation.3">
                  <p:embed/>
                  <p:pic>
                    <p:nvPicPr>
                      <p:cNvPr id="0" name="图片 3219"/>
                      <p:cNvPicPr/>
                      <p:nvPr/>
                    </p:nvPicPr>
                    <p:blipFill>
                      <a:blip r:embed="rId6"/>
                      <a:stretch>
                        <a:fillRect/>
                      </a:stretch>
                    </p:blipFill>
                    <p:spPr>
                      <a:xfrm>
                        <a:off x="4540885" y="4540250"/>
                        <a:ext cx="1066165" cy="805815"/>
                      </a:xfrm>
                      <a:prstGeom prst="rect">
                        <a:avLst/>
                      </a:prstGeom>
                      <a:noFill/>
                      <a:ln w="38100">
                        <a:noFill/>
                        <a:miter/>
                      </a:ln>
                    </p:spPr>
                  </p:pic>
                </p:oleObj>
              </mc:Fallback>
            </mc:AlternateContent>
          </a:graphicData>
        </a:graphic>
      </p:graphicFrame>
      <p:sp>
        <p:nvSpPr>
          <p:cNvPr id="4" name="文本框 3"/>
          <p:cNvSpPr txBox="1"/>
          <p:nvPr/>
        </p:nvSpPr>
        <p:spPr>
          <a:xfrm>
            <a:off x="5805488" y="4612005"/>
            <a:ext cx="2297112" cy="521970"/>
          </a:xfrm>
          <a:prstGeom prst="rect">
            <a:avLst/>
          </a:prstGeom>
          <a:noFill/>
          <a:ln w="9525">
            <a:noFill/>
          </a:ln>
        </p:spPr>
        <p:txBody>
          <a:bodyPr wrap="square" anchor="t" anchorCtr="0">
            <a:spAutoFit/>
          </a:bodyPr>
          <a:p>
            <a:r>
              <a:rPr lang="zh-CN" altLang="en-US" sz="2400">
                <a:solidFill>
                  <a:srgbClr val="FF0000"/>
                </a:solidFill>
                <a:latin typeface="Times New Roman" panose="02020603050405020304" pitchFamily="18" charset="0"/>
                <a:ea typeface="楷体" panose="02010609060101010101" pitchFamily="49" charset="-122"/>
              </a:rPr>
              <a:t>（无限大）</a:t>
            </a:r>
            <a:r>
              <a:rPr lang="zh-CN" altLang="en-US">
                <a:solidFill>
                  <a:srgbClr val="FF0000"/>
                </a:solidFill>
                <a:latin typeface="Times New Roman" panose="02020603050405020304" pitchFamily="18" charset="0"/>
                <a:ea typeface="楷体" panose="02010609060101010101" pitchFamily="49" charset="-122"/>
              </a:rPr>
              <a:t> </a:t>
            </a:r>
            <a:endParaRPr lang="zh-CN" altLang="en-US">
              <a:solidFill>
                <a:srgbClr val="FF0000"/>
              </a:solidFill>
              <a:latin typeface="Times New Roman" panose="02020603050405020304" pitchFamily="18" charset="0"/>
              <a:ea typeface="楷体" panose="02010609060101010101" pitchFamily="49" charset="-122"/>
            </a:endParaRPr>
          </a:p>
        </p:txBody>
      </p:sp>
      <p:sp>
        <p:nvSpPr>
          <p:cNvPr id="5" name="文本框 4"/>
          <p:cNvSpPr txBox="1"/>
          <p:nvPr/>
        </p:nvSpPr>
        <p:spPr>
          <a:xfrm>
            <a:off x="699453" y="5010785"/>
            <a:ext cx="5605462" cy="1038860"/>
          </a:xfrm>
          <a:prstGeom prst="rect">
            <a:avLst/>
          </a:prstGeom>
          <a:noFill/>
          <a:ln w="9525">
            <a:noFill/>
          </a:ln>
        </p:spPr>
        <p:txBody>
          <a:bodyPr wrap="square" anchor="t" anchorCtr="0">
            <a:spAutoFit/>
          </a:bodyPr>
          <a:p>
            <a:pPr marL="457200" indent="-457200">
              <a:lnSpc>
                <a:spcPct val="220000"/>
              </a:lnSpc>
              <a:buClr>
                <a:srgbClr val="FF0000"/>
              </a:buClr>
              <a:buFont typeface="Wingdings" panose="05000000000000000000" charset="0"/>
              <a:buChar char="Ø"/>
            </a:pPr>
            <a:r>
              <a:rPr lang="zh-CN" altLang="en-US">
                <a:solidFill>
                  <a:srgbClr val="FF0000"/>
                </a:solidFill>
                <a:latin typeface="楷体" panose="02010609060101010101" pitchFamily="49" charset="-122"/>
                <a:ea typeface="楷体" panose="02010609060101010101" pitchFamily="49" charset="-122"/>
              </a:rPr>
              <a:t>思想</a:t>
            </a:r>
            <a:r>
              <a:rPr lang="zh-CN" altLang="en-US" b="0">
                <a:solidFill>
                  <a:srgbClr val="0000FF"/>
                </a:solidFill>
                <a:latin typeface="Times New Roman" panose="02020603050405020304" pitchFamily="18" charset="0"/>
                <a:ea typeface="宋体" panose="02010600030101010101" pitchFamily="2" charset="-122"/>
              </a:rPr>
              <a:t>        </a:t>
            </a:r>
            <a:endParaRPr lang="zh-CN" altLang="en-US" b="0">
              <a:solidFill>
                <a:srgbClr val="0000FF"/>
              </a:solidFill>
              <a:latin typeface="Times New Roman" panose="02020603050405020304" pitchFamily="18" charset="0"/>
              <a:ea typeface="宋体" panose="02010600030101010101" pitchFamily="2" charset="-122"/>
            </a:endParaRPr>
          </a:p>
        </p:txBody>
      </p:sp>
      <p:sp>
        <p:nvSpPr>
          <p:cNvPr id="9" name="文本框 8"/>
          <p:cNvSpPr txBox="1"/>
          <p:nvPr/>
        </p:nvSpPr>
        <p:spPr>
          <a:xfrm>
            <a:off x="1690370" y="5621020"/>
            <a:ext cx="1847215" cy="1038860"/>
          </a:xfrm>
          <a:prstGeom prst="rect">
            <a:avLst/>
          </a:prstGeom>
          <a:noFill/>
          <a:ln w="9525">
            <a:noFill/>
          </a:ln>
        </p:spPr>
        <p:txBody>
          <a:bodyPr wrap="square" anchor="t" anchorCtr="0">
            <a:spAutoFit/>
          </a:bodyPr>
          <a:p>
            <a:pPr>
              <a:lnSpc>
                <a:spcPct val="220000"/>
              </a:lnSpc>
              <a:buClr>
                <a:srgbClr val="FF0000"/>
              </a:buClr>
              <a:buFont typeface="Wingdings" panose="05000000000000000000" charset="0"/>
            </a:pPr>
            <a:r>
              <a:rPr lang="zh-CN" altLang="en-US">
                <a:solidFill>
                  <a:schemeClr val="tx1"/>
                </a:solidFill>
                <a:latin typeface="Times New Roman" panose="02020603050405020304" pitchFamily="18" charset="0"/>
                <a:ea typeface="宋体" panose="02010600030101010101" pitchFamily="2" charset="-122"/>
              </a:rPr>
              <a:t>微元思想</a:t>
            </a:r>
            <a:r>
              <a:rPr lang="zh-CN" altLang="en-US">
                <a:solidFill>
                  <a:srgbClr val="0000FF"/>
                </a:solidFill>
                <a:latin typeface="Times New Roman" panose="02020603050405020304" pitchFamily="18" charset="0"/>
                <a:ea typeface="宋体" panose="02010600030101010101" pitchFamily="2" charset="-122"/>
              </a:rPr>
              <a:t>     </a:t>
            </a:r>
            <a:r>
              <a:rPr lang="zh-CN" altLang="en-US" b="0">
                <a:solidFill>
                  <a:srgbClr val="0000FF"/>
                </a:solidFill>
                <a:latin typeface="Times New Roman" panose="02020603050405020304" pitchFamily="18" charset="0"/>
                <a:ea typeface="宋体" panose="02010600030101010101" pitchFamily="2" charset="-122"/>
              </a:rPr>
              <a:t> </a:t>
            </a:r>
            <a:endParaRPr lang="zh-CN" altLang="en-US" b="0">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charRg st="0" end="11"/>
                                            </p:txEl>
                                          </p:spTgt>
                                        </p:tgtEl>
                                        <p:attrNameLst>
                                          <p:attrName>style.visibility</p:attrName>
                                        </p:attrNameLst>
                                      </p:cBhvr>
                                      <p:to>
                                        <p:strVal val="visible"/>
                                      </p:to>
                                    </p:set>
                                    <p:animEffect transition="in" filter="blinds(horizontal)">
                                      <p:cBhvr>
                                        <p:cTn id="7" dur="500"/>
                                        <p:tgtEl>
                                          <p:spTgt spid="6">
                                            <p:txEl>
                                              <p:charRg st="0"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0312"/>
                                        </p:tgtEl>
                                        <p:attrNameLst>
                                          <p:attrName>style.visibility</p:attrName>
                                        </p:attrNameLst>
                                      </p:cBhvr>
                                      <p:to>
                                        <p:strVal val="visible"/>
                                      </p:to>
                                    </p:set>
                                    <p:animEffect transition="in" filter="wipe(left)">
                                      <p:cBhvr>
                                        <p:cTn id="35" dur="500"/>
                                        <p:tgtEl>
                                          <p:spTgt spid="1403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0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6878"/>
                                        </p:tgtEl>
                                        <p:attrNameLst>
                                          <p:attrName>style.visibility</p:attrName>
                                        </p:attrNameLst>
                                      </p:cBhvr>
                                      <p:to>
                                        <p:strVal val="visible"/>
                                      </p:to>
                                    </p:set>
                                    <p:animEffect transition="in" filter="dissolve">
                                      <p:cBhvr>
                                        <p:cTn id="49" dur="500"/>
                                        <p:tgtEl>
                                          <p:spTgt spid="3687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linds(horizontal)">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5">
                                            <p:txEl>
                                              <p:charRg st="0" end="11"/>
                                            </p:txEl>
                                          </p:spTgt>
                                        </p:tgtEl>
                                        <p:attrNameLst>
                                          <p:attrName>style.visibility</p:attrName>
                                        </p:attrNameLst>
                                      </p:cBhvr>
                                      <p:to>
                                        <p:strVal val="visible"/>
                                      </p:to>
                                    </p:set>
                                    <p:animEffect transition="in" filter="blinds(horizontal)">
                                      <p:cBhvr>
                                        <p:cTn id="59" dur="500"/>
                                        <p:tgtEl>
                                          <p:spTgt spid="5">
                                            <p:txEl>
                                              <p:charRg st="0"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9">
                                            <p:txEl>
                                              <p:charRg st="0" end="11"/>
                                            </p:txEl>
                                          </p:spTgt>
                                        </p:tgtEl>
                                        <p:attrNameLst>
                                          <p:attrName>style.visibility</p:attrName>
                                        </p:attrNameLst>
                                      </p:cBhvr>
                                      <p:to>
                                        <p:strVal val="visible"/>
                                      </p:to>
                                    </p:set>
                                    <p:animEffect transition="in" filter="blinds(horizontal)">
                                      <p:cBhvr>
                                        <p:cTn id="64" dur="500"/>
                                        <p:tgtEl>
                                          <p:spTgt spid="9">
                                            <p:txEl>
                                              <p:charRg st="0"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1" grpId="0"/>
      <p:bldP spid="13" grpId="0"/>
      <p:bldP spid="2" grpId="0"/>
      <p:bldP spid="43014" grpId="0"/>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37" name="文本框 25"/>
          <p:cNvSpPr txBox="1"/>
          <p:nvPr/>
        </p:nvSpPr>
        <p:spPr>
          <a:xfrm>
            <a:off x="93663" y="128588"/>
            <a:ext cx="4648200" cy="645160"/>
          </a:xfrm>
          <a:prstGeom prst="rect">
            <a:avLst/>
          </a:prstGeom>
          <a:noFill/>
          <a:ln w="9525">
            <a:noFill/>
          </a:ln>
        </p:spPr>
        <p:txBody>
          <a:bodyPr anchor="t" anchorCtr="0">
            <a:spAutoFit/>
          </a:bodyPr>
          <a:p>
            <a:pPr algn="just">
              <a:spcBef>
                <a:spcPct val="50000"/>
              </a:spcBef>
            </a:pPr>
            <a:r>
              <a:rPr lang="zh-CN" altLang="zh-CN" sz="3600" dirty="0">
                <a:solidFill>
                  <a:srgbClr val="C00000"/>
                </a:solidFill>
                <a:latin typeface="宋体" panose="02010600030101010101" pitchFamily="2" charset="-122"/>
                <a:ea typeface="宋体" panose="02010600030101010101" pitchFamily="2" charset="-122"/>
              </a:rPr>
              <a:t>静电学</a:t>
            </a:r>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&amp;</a:t>
            </a:r>
            <a:r>
              <a:rPr lang="zh-CN" altLang="zh-CN" sz="3600" dirty="0">
                <a:solidFill>
                  <a:srgbClr val="C00000"/>
                </a:solidFill>
                <a:latin typeface="宋体" panose="02010600030101010101" pitchFamily="2" charset="-122"/>
                <a:sym typeface="+mn-ea"/>
              </a:rPr>
              <a:t>静磁学</a:t>
            </a:r>
            <a:endParaRPr lang="zh-CN" altLang="zh-CN" sz="3600" dirty="0">
              <a:solidFill>
                <a:srgbClr val="C00000"/>
              </a:solidFill>
              <a:latin typeface="宋体" panose="02010600030101010101" pitchFamily="2" charset="-122"/>
              <a:ea typeface="宋体" panose="02010600030101010101" pitchFamily="2" charset="-122"/>
              <a:sym typeface="+mn-ea"/>
            </a:endParaRPr>
          </a:p>
        </p:txBody>
      </p:sp>
      <p:sp>
        <p:nvSpPr>
          <p:cNvPr id="7" name="文本框 25"/>
          <p:cNvSpPr txBox="1"/>
          <p:nvPr/>
        </p:nvSpPr>
        <p:spPr>
          <a:xfrm>
            <a:off x="2392680" y="2276475"/>
            <a:ext cx="928370" cy="521970"/>
          </a:xfrm>
          <a:prstGeom prst="rect">
            <a:avLst/>
          </a:prstGeom>
          <a:solidFill>
            <a:schemeClr val="bg1"/>
          </a:solidFill>
          <a:ln w="15875">
            <a:solidFill>
              <a:srgbClr val="FF3300"/>
            </a:solidFill>
          </a:ln>
        </p:spPr>
        <p:txBody>
          <a:bodyPr wrap="square" anchor="t" anchorCtr="0">
            <a:spAutoFit/>
            <a:scene3d>
              <a:camera prst="orthographicFront"/>
              <a:lightRig rig="threePt" dir="t"/>
            </a:scene3d>
          </a:bodyPr>
          <a:p>
            <a:pPr algn="just">
              <a:spcBef>
                <a:spcPct val="50000"/>
              </a:spcBef>
            </a:pPr>
            <a:r>
              <a:rPr lang="zh-CN" altLang="zh-CN" dirty="0">
                <a:solidFill>
                  <a:srgbClr val="C00000"/>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电荷</a:t>
            </a:r>
            <a:endParaRPr lang="zh-CN" altLang="zh-CN" dirty="0">
              <a:solidFill>
                <a:srgbClr val="C00000"/>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8" name="文本框 25"/>
          <p:cNvSpPr txBox="1"/>
          <p:nvPr/>
        </p:nvSpPr>
        <p:spPr>
          <a:xfrm>
            <a:off x="3876675" y="2276475"/>
            <a:ext cx="90233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电场</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9" name="文本框 25"/>
          <p:cNvSpPr txBox="1"/>
          <p:nvPr/>
        </p:nvSpPr>
        <p:spPr>
          <a:xfrm>
            <a:off x="3969385" y="3853180"/>
            <a:ext cx="1217930"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通</a:t>
            </a:r>
            <a:r>
              <a:rPr lang="en-US"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 </a:t>
            </a: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量</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1" name="文本框 25"/>
          <p:cNvSpPr txBox="1"/>
          <p:nvPr/>
        </p:nvSpPr>
        <p:spPr>
          <a:xfrm>
            <a:off x="5365115" y="3853180"/>
            <a:ext cx="121094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环</a:t>
            </a:r>
            <a:r>
              <a:rPr lang="en-US"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 </a:t>
            </a: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流</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3" name="文本框 25"/>
          <p:cNvSpPr txBox="1"/>
          <p:nvPr/>
        </p:nvSpPr>
        <p:spPr>
          <a:xfrm>
            <a:off x="2436495" y="4840605"/>
            <a:ext cx="92900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磁场</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7" name="文本框 25"/>
          <p:cNvSpPr txBox="1"/>
          <p:nvPr/>
        </p:nvSpPr>
        <p:spPr>
          <a:xfrm>
            <a:off x="5471160" y="2976245"/>
            <a:ext cx="902970"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电势</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8" name="文本框 25"/>
          <p:cNvSpPr txBox="1"/>
          <p:nvPr/>
        </p:nvSpPr>
        <p:spPr>
          <a:xfrm>
            <a:off x="7792720" y="2976245"/>
            <a:ext cx="129857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电势能</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9" name="文本框 25"/>
          <p:cNvSpPr txBox="1"/>
          <p:nvPr/>
        </p:nvSpPr>
        <p:spPr>
          <a:xfrm>
            <a:off x="6433185" y="2976245"/>
            <a:ext cx="129984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电势差</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21" name="文本框 25"/>
          <p:cNvSpPr txBox="1"/>
          <p:nvPr/>
        </p:nvSpPr>
        <p:spPr>
          <a:xfrm>
            <a:off x="2254885" y="996315"/>
            <a:ext cx="1355090"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库仑力</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22" name="文本框 25"/>
          <p:cNvSpPr txBox="1"/>
          <p:nvPr/>
        </p:nvSpPr>
        <p:spPr>
          <a:xfrm>
            <a:off x="2149475" y="6174105"/>
            <a:ext cx="178244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洛伦兹力</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25" name="右箭头 24"/>
          <p:cNvSpPr/>
          <p:nvPr/>
        </p:nvSpPr>
        <p:spPr>
          <a:xfrm rot="5400000">
            <a:off x="1927630" y="3822880"/>
            <a:ext cx="1800000" cy="108000"/>
          </a:xfrm>
          <a:prstGeom prst="rightArrow">
            <a:avLst>
              <a:gd name="adj1" fmla="val 50000"/>
              <a:gd name="adj2" fmla="val 49728"/>
            </a:avLst>
          </a:prstGeom>
          <a:gradFill>
            <a:gsLst>
              <a:gs pos="0">
                <a:srgbClr val="012D86"/>
              </a:gs>
              <a:gs pos="100000">
                <a:srgbClr val="0E2557"/>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15" name="文本框 25"/>
          <p:cNvSpPr txBox="1"/>
          <p:nvPr/>
        </p:nvSpPr>
        <p:spPr>
          <a:xfrm>
            <a:off x="5421630" y="1644015"/>
            <a:ext cx="1700530"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电场强度</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16" name="右箭头 15"/>
          <p:cNvSpPr/>
          <p:nvPr/>
        </p:nvSpPr>
        <p:spPr>
          <a:xfrm rot="16200000">
            <a:off x="2504677" y="1851672"/>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20" name="右箭头 19"/>
          <p:cNvSpPr/>
          <p:nvPr/>
        </p:nvSpPr>
        <p:spPr>
          <a:xfrm>
            <a:off x="3421150" y="2478585"/>
            <a:ext cx="360003"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23" name="右箭头 22"/>
          <p:cNvSpPr/>
          <p:nvPr/>
        </p:nvSpPr>
        <p:spPr>
          <a:xfrm rot="19020000">
            <a:off x="4762382" y="2076008"/>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26" name="右箭头 25"/>
          <p:cNvSpPr/>
          <p:nvPr/>
        </p:nvSpPr>
        <p:spPr>
          <a:xfrm rot="1920000">
            <a:off x="4764287" y="2971358"/>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29" name="右箭头 28"/>
          <p:cNvSpPr/>
          <p:nvPr/>
        </p:nvSpPr>
        <p:spPr>
          <a:xfrm rot="5400000">
            <a:off x="2501502" y="5734697"/>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31" name="文本框 25"/>
          <p:cNvSpPr txBox="1"/>
          <p:nvPr/>
        </p:nvSpPr>
        <p:spPr>
          <a:xfrm>
            <a:off x="4062730" y="5535295"/>
            <a:ext cx="2088515" cy="521970"/>
          </a:xfrm>
          <a:prstGeom prst="rect">
            <a:avLst/>
          </a:prstGeom>
          <a:solidFill>
            <a:schemeClr val="bg1"/>
          </a:solidFill>
          <a:ln w="15875">
            <a:solidFill>
              <a:srgbClr val="0000FF"/>
            </a:solidFill>
          </a:ln>
        </p:spPr>
        <p:txBody>
          <a:bodyPr wrap="square" anchor="t" anchorCtr="0">
            <a:spAutoFit/>
            <a:scene3d>
              <a:camera prst="orthographicFront"/>
              <a:lightRig rig="threePt" dir="t"/>
            </a:scene3d>
          </a:bodyPr>
          <a:p>
            <a:pPr algn="just">
              <a:spcBef>
                <a:spcPct val="50000"/>
              </a:spcBef>
            </a:pPr>
            <a:r>
              <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磁感应强度</a:t>
            </a:r>
            <a:endParaRPr lang="zh-CN" altLang="zh-CN"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35" name="右箭头 34"/>
          <p:cNvSpPr/>
          <p:nvPr/>
        </p:nvSpPr>
        <p:spPr>
          <a:xfrm rot="5400000">
            <a:off x="3936259" y="3276071"/>
            <a:ext cx="900007" cy="122555"/>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38" name="右箭头 37"/>
          <p:cNvSpPr/>
          <p:nvPr/>
        </p:nvSpPr>
        <p:spPr>
          <a:xfrm rot="1920000">
            <a:off x="3353317" y="5553268"/>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40" name="右箭头 39"/>
          <p:cNvSpPr/>
          <p:nvPr/>
        </p:nvSpPr>
        <p:spPr>
          <a:xfrm rot="19020000">
            <a:off x="3310137" y="4549333"/>
            <a:ext cx="684005" cy="108000"/>
          </a:xfrm>
          <a:prstGeom prst="rightArrow">
            <a:avLst>
              <a:gd name="adj1" fmla="val 50000"/>
              <a:gd name="adj2" fmla="val 49728"/>
            </a:avLst>
          </a:prstGeom>
          <a:gradFill>
            <a:gsLst>
              <a:gs pos="0">
                <a:srgbClr val="007BD3"/>
              </a:gs>
              <a:gs pos="100000">
                <a:srgbClr val="034373"/>
              </a:gs>
            </a:gsLst>
            <a:lin ang="5400000" scaled="0"/>
          </a:gradFill>
          <a:ln w="12700" cap="flat" cmpd="sng">
            <a:solidFill>
              <a:srgbClr val="A6A6A6"/>
            </a:solidFill>
            <a:prstDash val="solid"/>
            <a:round/>
            <a:headEnd type="none" w="med" len="med"/>
            <a:tailEnd type="none" w="med" len="med"/>
          </a:ln>
        </p:spPr>
        <p:txBody>
          <a:bodyPr wrap="square" lIns="91440" tIns="45720" rIns="91440" bIns="45720" anchor="t" anchorCtr="0"/>
          <a:p>
            <a:pPr defTabSz="914400"/>
            <a:endParaRPr lang="zh-CN" altLang="en-US">
              <a:latin typeface="Times New Roman" panose="02020603050405020304" pitchFamily="18" charset="0"/>
              <a:ea typeface="宋体" panose="02010600030101010101" pitchFamily="2" charset="-122"/>
            </a:endParaRPr>
          </a:p>
        </p:txBody>
      </p:sp>
      <p:sp>
        <p:nvSpPr>
          <p:cNvPr id="42" name="文本框 41"/>
          <p:cNvSpPr txBox="1"/>
          <p:nvPr/>
        </p:nvSpPr>
        <p:spPr>
          <a:xfrm rot="5400000">
            <a:off x="3981450" y="3375025"/>
            <a:ext cx="1137285" cy="337185"/>
          </a:xfrm>
          <a:prstGeom prst="rect">
            <a:avLst/>
          </a:prstGeom>
          <a:noFill/>
        </p:spPr>
        <p:txBody>
          <a:bodyPr wrap="square" rtlCol="0">
            <a:spAutoFit/>
          </a:bodyPr>
          <a:p>
            <a:r>
              <a:rPr lang="zh-CN" altLang="en-US" sz="1600">
                <a:solidFill>
                  <a:srgbClr val="FF0000"/>
                </a:solidFill>
              </a:rPr>
              <a:t>电场线</a:t>
            </a:r>
            <a:endParaRPr lang="zh-CN" altLang="en-US" sz="1600">
              <a:solidFill>
                <a:srgbClr val="FF0000"/>
              </a:solidFill>
            </a:endParaRPr>
          </a:p>
        </p:txBody>
      </p:sp>
      <p:sp>
        <p:nvSpPr>
          <p:cNvPr id="43" name="文本框 42"/>
          <p:cNvSpPr txBox="1"/>
          <p:nvPr/>
        </p:nvSpPr>
        <p:spPr>
          <a:xfrm rot="19080000">
            <a:off x="3053715" y="4273550"/>
            <a:ext cx="925830" cy="337185"/>
          </a:xfrm>
          <a:prstGeom prst="rect">
            <a:avLst/>
          </a:prstGeom>
          <a:noFill/>
        </p:spPr>
        <p:txBody>
          <a:bodyPr wrap="square" rtlCol="0">
            <a:spAutoFit/>
          </a:bodyPr>
          <a:p>
            <a:r>
              <a:rPr lang="zh-CN" altLang="en-US" sz="1600">
                <a:solidFill>
                  <a:srgbClr val="FF0000"/>
                </a:solidFill>
              </a:rPr>
              <a:t>磁力线</a:t>
            </a:r>
            <a:endParaRPr lang="zh-CN" altLang="en-US" sz="1600">
              <a:solidFill>
                <a:srgbClr val="FF0000"/>
              </a:solidFill>
            </a:endParaRPr>
          </a:p>
        </p:txBody>
      </p:sp>
      <p:grpSp>
        <p:nvGrpSpPr>
          <p:cNvPr id="3" name="组合 2"/>
          <p:cNvGrpSpPr/>
          <p:nvPr/>
        </p:nvGrpSpPr>
        <p:grpSpPr>
          <a:xfrm>
            <a:off x="-21590" y="1805940"/>
            <a:ext cx="2245360" cy="4052570"/>
            <a:chOff x="86" y="2844"/>
            <a:chExt cx="3536" cy="6382"/>
          </a:xfrm>
        </p:grpSpPr>
        <p:sp>
          <p:nvSpPr>
            <p:cNvPr id="5" name="矩形 4"/>
            <p:cNvSpPr/>
            <p:nvPr/>
          </p:nvSpPr>
          <p:spPr>
            <a:xfrm>
              <a:off x="86" y="2844"/>
              <a:ext cx="3537" cy="6382"/>
            </a:xfrm>
            <a:prstGeom prst="rect">
              <a:avLst/>
            </a:prstGeom>
            <a:pattFill prst="pct30">
              <a:fgClr>
                <a:schemeClr val="accent5">
                  <a:lumMod val="75000"/>
                </a:schemeClr>
              </a:fgClr>
              <a:bgClr>
                <a:schemeClr val="bg1"/>
              </a:bgClr>
            </a:pattFill>
            <a:ln>
              <a:noFill/>
            </a:ln>
            <a:effectLst>
              <a:softEdge rad="127000"/>
            </a:effectLst>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graphicFrame>
          <p:nvGraphicFramePr>
            <p:cNvPr id="178180" name="对象 304140"/>
            <p:cNvGraphicFramePr>
              <a:graphicFrameLocks noGrp="1"/>
            </p:cNvGraphicFramePr>
            <p:nvPr/>
          </p:nvGraphicFramePr>
          <p:xfrm>
            <a:off x="412" y="4843"/>
            <a:ext cx="2201" cy="979"/>
          </p:xfrm>
          <a:graphic>
            <a:graphicData uri="http://schemas.openxmlformats.org/presentationml/2006/ole">
              <mc:AlternateContent xmlns:mc="http://schemas.openxmlformats.org/markup-compatibility/2006">
                <mc:Choice xmlns:v="urn:schemas-microsoft-com:vml" Requires="v">
                  <p:oleObj spid="_x0000_s3076" name="" r:id="rId1" imgW="736600" imgH="292100" progId="Equation.3">
                    <p:embed/>
                  </p:oleObj>
                </mc:Choice>
                <mc:Fallback>
                  <p:oleObj name="" r:id="rId1" imgW="736600" imgH="292100" progId="Equation.3">
                    <p:embed/>
                    <p:pic>
                      <p:nvPicPr>
                        <p:cNvPr id="0" name="图片 3075"/>
                        <p:cNvPicPr/>
                        <p:nvPr/>
                      </p:nvPicPr>
                      <p:blipFill>
                        <a:blip r:embed="rId2"/>
                        <a:stretch>
                          <a:fillRect/>
                        </a:stretch>
                      </p:blipFill>
                      <p:spPr>
                        <a:xfrm>
                          <a:off x="412" y="4843"/>
                          <a:ext cx="2201" cy="979"/>
                        </a:xfrm>
                        <a:prstGeom prst="rect">
                          <a:avLst/>
                        </a:prstGeom>
                        <a:noFill/>
                        <a:ln w="38100">
                          <a:noFill/>
                          <a:miter/>
                        </a:ln>
                      </p:spPr>
                    </p:pic>
                  </p:oleObj>
                </mc:Fallback>
              </mc:AlternateContent>
            </a:graphicData>
          </a:graphic>
        </p:graphicFrame>
        <p:graphicFrame>
          <p:nvGraphicFramePr>
            <p:cNvPr id="117767" name="Object 14"/>
            <p:cNvGraphicFramePr/>
            <p:nvPr/>
          </p:nvGraphicFramePr>
          <p:xfrm>
            <a:off x="465" y="6260"/>
            <a:ext cx="2281" cy="963"/>
          </p:xfrm>
          <a:graphic>
            <a:graphicData uri="http://schemas.openxmlformats.org/presentationml/2006/ole">
              <mc:AlternateContent xmlns:mc="http://schemas.openxmlformats.org/markup-compatibility/2006">
                <mc:Choice xmlns:v="urn:schemas-microsoft-com:vml" Requires="v">
                  <p:oleObj spid="_x0000_s3078" name="" r:id="rId3" imgW="685800" imgH="292100" progId="Equation.3">
                    <p:embed/>
                  </p:oleObj>
                </mc:Choice>
                <mc:Fallback>
                  <p:oleObj name="" r:id="rId3" imgW="685800" imgH="292100" progId="Equation.3">
                    <p:embed/>
                    <p:pic>
                      <p:nvPicPr>
                        <p:cNvPr id="0" name="图片 3077"/>
                        <p:cNvPicPr/>
                        <p:nvPr/>
                      </p:nvPicPr>
                      <p:blipFill>
                        <a:blip r:embed="rId4"/>
                        <a:stretch>
                          <a:fillRect/>
                        </a:stretch>
                      </p:blipFill>
                      <p:spPr>
                        <a:xfrm>
                          <a:off x="465" y="6260"/>
                          <a:ext cx="2281" cy="963"/>
                        </a:xfrm>
                        <a:prstGeom prst="rect">
                          <a:avLst/>
                        </a:prstGeom>
                        <a:noFill/>
                        <a:ln w="38100">
                          <a:noFill/>
                          <a:miter/>
                        </a:ln>
                      </p:spPr>
                    </p:pic>
                  </p:oleObj>
                </mc:Fallback>
              </mc:AlternateContent>
            </a:graphicData>
          </a:graphic>
        </p:graphicFrame>
        <p:graphicFrame>
          <p:nvGraphicFramePr>
            <p:cNvPr id="117860" name="对象 117859"/>
            <p:cNvGraphicFramePr/>
            <p:nvPr/>
          </p:nvGraphicFramePr>
          <p:xfrm>
            <a:off x="402" y="7654"/>
            <a:ext cx="2913" cy="1040"/>
          </p:xfrm>
          <a:graphic>
            <a:graphicData uri="http://schemas.openxmlformats.org/presentationml/2006/ole">
              <mc:AlternateContent xmlns:mc="http://schemas.openxmlformats.org/markup-compatibility/2006">
                <mc:Choice xmlns:v="urn:schemas-microsoft-com:vml" Requires="v">
                  <p:oleObj spid="_x0000_s3079" name="" r:id="rId5" imgW="1066165" imgH="292100" progId="Equation.3">
                    <p:embed/>
                  </p:oleObj>
                </mc:Choice>
                <mc:Fallback>
                  <p:oleObj name="" r:id="rId5" imgW="1066165" imgH="292100" progId="Equation.3">
                    <p:embed/>
                    <p:pic>
                      <p:nvPicPr>
                        <p:cNvPr id="0" name="图片 3078"/>
                        <p:cNvPicPr/>
                        <p:nvPr/>
                      </p:nvPicPr>
                      <p:blipFill>
                        <a:blip r:embed="rId6"/>
                        <a:stretch>
                          <a:fillRect/>
                        </a:stretch>
                      </p:blipFill>
                      <p:spPr>
                        <a:xfrm>
                          <a:off x="402" y="7654"/>
                          <a:ext cx="2913" cy="1040"/>
                        </a:xfrm>
                        <a:prstGeom prst="rect">
                          <a:avLst/>
                        </a:prstGeom>
                        <a:noFill/>
                        <a:ln w="38100">
                          <a:noFill/>
                          <a:miter/>
                        </a:ln>
                      </p:spPr>
                    </p:pic>
                  </p:oleObj>
                </mc:Fallback>
              </mc:AlternateContent>
            </a:graphicData>
          </a:graphic>
        </p:graphicFrame>
        <p:graphicFrame>
          <p:nvGraphicFramePr>
            <p:cNvPr id="152580" name="对象 287748"/>
            <p:cNvGraphicFramePr/>
            <p:nvPr/>
          </p:nvGraphicFramePr>
          <p:xfrm>
            <a:off x="465" y="3194"/>
            <a:ext cx="2948" cy="1309"/>
          </p:xfrm>
          <a:graphic>
            <a:graphicData uri="http://schemas.openxmlformats.org/presentationml/2006/ole">
              <mc:AlternateContent xmlns:mc="http://schemas.openxmlformats.org/markup-compatibility/2006">
                <mc:Choice xmlns:v="urn:schemas-microsoft-com:vml" Requires="v">
                  <p:oleObj spid="_x0000_s3077" name="" r:id="rId7" imgW="1117600" imgH="431800" progId="Equation.3">
                    <p:embed/>
                  </p:oleObj>
                </mc:Choice>
                <mc:Fallback>
                  <p:oleObj name="" r:id="rId7" imgW="1117600" imgH="431800" progId="Equation.3">
                    <p:embed/>
                    <p:pic>
                      <p:nvPicPr>
                        <p:cNvPr id="0" name="图片 3076"/>
                        <p:cNvPicPr/>
                        <p:nvPr/>
                      </p:nvPicPr>
                      <p:blipFill>
                        <a:blip r:embed="rId8"/>
                        <a:stretch>
                          <a:fillRect/>
                        </a:stretch>
                      </p:blipFill>
                      <p:spPr>
                        <a:xfrm>
                          <a:off x="465" y="3194"/>
                          <a:ext cx="2948" cy="1309"/>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1"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3" presetClass="emph" presetSubtype="2" fill="hold" grpId="1" nodeType="clickEffect">
                                  <p:stCondLst>
                                    <p:cond delay="0"/>
                                  </p:stCondLst>
                                  <p:childTnLst>
                                    <p:animClr clrSpc="rgb" dir="cw">
                                      <p:cBhvr override="childStyle">
                                        <p:cTn id="102" dur="2000" fill="hold"/>
                                        <p:tgtEl>
                                          <p:spTgt spid="13"/>
                                        </p:tgtEl>
                                        <p:attrNameLst>
                                          <p:attrName>style.color</p:attrName>
                                        </p:attrNameLst>
                                      </p:cBhvr>
                                      <p:to>
                                        <a:srgbClr val="b21500"/>
                                      </p:to>
                                    </p:animClr>
                                  </p:childTnLst>
                                </p:cTn>
                              </p:par>
                            </p:childTnLst>
                          </p:cTn>
                        </p:par>
                      </p:childTnLst>
                    </p:cTn>
                  </p:par>
                  <p:par>
                    <p:cTn id="103" fill="hold">
                      <p:stCondLst>
                        <p:cond delay="indefinite"/>
                      </p:stCondLst>
                      <p:childTnLst>
                        <p:par>
                          <p:cTn id="104" fill="hold">
                            <p:stCondLst>
                              <p:cond delay="0"/>
                            </p:stCondLst>
                            <p:childTnLst>
                              <p:par>
                                <p:cTn id="105" presetID="3" presetClass="emph" presetSubtype="2" fill="hold" grpId="1" nodeType="clickEffect">
                                  <p:stCondLst>
                                    <p:cond delay="0"/>
                                  </p:stCondLst>
                                  <p:childTnLst>
                                    <p:animClr clrSpc="rgb" dir="cw">
                                      <p:cBhvr override="childStyle">
                                        <p:cTn id="106" dur="2000" fill="hold"/>
                                        <p:tgtEl>
                                          <p:spTgt spid="8"/>
                                        </p:tgtEl>
                                        <p:attrNameLst>
                                          <p:attrName>style.color</p:attrName>
                                        </p:attrNameLst>
                                      </p:cBhvr>
                                      <p:to>
                                        <a:srgbClr val="b21500"/>
                                      </p:to>
                                    </p:animClr>
                                  </p:childTnLst>
                                </p:cTn>
                              </p:par>
                            </p:childTnLst>
                          </p:cTn>
                        </p:par>
                      </p:childTnLst>
                    </p:cTn>
                  </p:par>
                  <p:par>
                    <p:cTn id="107" fill="hold">
                      <p:stCondLst>
                        <p:cond delay="indefinite"/>
                      </p:stCondLst>
                      <p:childTnLst>
                        <p:par>
                          <p:cTn id="108" fill="hold">
                            <p:stCondLst>
                              <p:cond delay="0"/>
                            </p:stCondLst>
                            <p:childTnLst>
                              <p:par>
                                <p:cTn id="109" presetID="22" presetClass="exit" presetSubtype="4" fill="hold" grpId="1" nodeType="clickEffect">
                                  <p:stCondLst>
                                    <p:cond delay="0"/>
                                  </p:stCondLst>
                                  <p:childTnLst>
                                    <p:animEffect transition="out" filter="wipe(down)">
                                      <p:cBhvr>
                                        <p:cTn id="110" dur="500"/>
                                        <p:tgtEl>
                                          <p:spTgt spid="18"/>
                                        </p:tgtEl>
                                      </p:cBhvr>
                                    </p:animEffect>
                                    <p:set>
                                      <p:cBhvr>
                                        <p:cTn id="111" dur="1" fill="hold">
                                          <p:stCondLst>
                                            <p:cond delay="499"/>
                                          </p:stCondLst>
                                        </p:cTn>
                                        <p:tgtEl>
                                          <p:spTgt spid="18"/>
                                        </p:tgtEl>
                                        <p:attrNameLst>
                                          <p:attrName>style.visibility</p:attrName>
                                        </p:attrNameLst>
                                      </p:cBhvr>
                                      <p:to>
                                        <p:strVal val="hidden"/>
                                      </p:to>
                                    </p:set>
                                  </p:childTnLst>
                                </p:cTn>
                              </p:par>
                              <p:par>
                                <p:cTn id="112" presetID="22" presetClass="exit" presetSubtype="4" fill="hold" grpId="1" nodeType="withEffect">
                                  <p:stCondLst>
                                    <p:cond delay="0"/>
                                  </p:stCondLst>
                                  <p:childTnLst>
                                    <p:animEffect transition="out" filter="wipe(down)">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par>
                                <p:cTn id="115" presetID="22" presetClass="exit" presetSubtype="4" fill="hold" grpId="1" nodeType="withEffect">
                                  <p:stCondLst>
                                    <p:cond delay="0"/>
                                  </p:stCondLst>
                                  <p:childTnLst>
                                    <p:animEffect transition="out" filter="wipe(down)">
                                      <p:cBhvr>
                                        <p:cTn id="116" dur="500"/>
                                        <p:tgtEl>
                                          <p:spTgt spid="21"/>
                                        </p:tgtEl>
                                      </p:cBhvr>
                                    </p:animEffect>
                                    <p:set>
                                      <p:cBhvr>
                                        <p:cTn id="117" dur="1" fill="hold">
                                          <p:stCondLst>
                                            <p:cond delay="499"/>
                                          </p:stCondLst>
                                        </p:cTn>
                                        <p:tgtEl>
                                          <p:spTgt spid="21"/>
                                        </p:tgtEl>
                                        <p:attrNameLst>
                                          <p:attrName>style.visibility</p:attrName>
                                        </p:attrNameLst>
                                      </p:cBhvr>
                                      <p:to>
                                        <p:strVal val="hidden"/>
                                      </p:to>
                                    </p:set>
                                  </p:childTnLst>
                                </p:cTn>
                              </p:par>
                              <p:par>
                                <p:cTn id="118" presetID="22" presetClass="exit" presetSubtype="4" fill="hold" grpId="2" nodeType="withEffect">
                                  <p:stCondLst>
                                    <p:cond delay="0"/>
                                  </p:stCondLst>
                                  <p:childTnLst>
                                    <p:animEffect transition="out" filter="wipe(down)">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22" presetClass="exit" presetSubtype="4" fill="hold" grpId="1" nodeType="withEffect">
                                  <p:stCondLst>
                                    <p:cond delay="0"/>
                                  </p:stCondLst>
                                  <p:childTnLst>
                                    <p:animEffect transition="out" filter="wipe(down)">
                                      <p:cBhvr>
                                        <p:cTn id="122" dur="500"/>
                                        <p:tgtEl>
                                          <p:spTgt spid="9"/>
                                        </p:tgtEl>
                                      </p:cBhvr>
                                    </p:animEffect>
                                    <p:set>
                                      <p:cBhvr>
                                        <p:cTn id="123" dur="1" fill="hold">
                                          <p:stCondLst>
                                            <p:cond delay="499"/>
                                          </p:stCondLst>
                                        </p:cTn>
                                        <p:tgtEl>
                                          <p:spTgt spid="9"/>
                                        </p:tgtEl>
                                        <p:attrNameLst>
                                          <p:attrName>style.visibility</p:attrName>
                                        </p:attrNameLst>
                                      </p:cBhvr>
                                      <p:to>
                                        <p:strVal val="hidden"/>
                                      </p:to>
                                    </p:set>
                                  </p:childTnLst>
                                </p:cTn>
                              </p:par>
                              <p:par>
                                <p:cTn id="124" presetID="22" presetClass="exit" presetSubtype="4" fill="hold" grpId="1" nodeType="withEffect">
                                  <p:stCondLst>
                                    <p:cond delay="0"/>
                                  </p:stCondLst>
                                  <p:childTnLst>
                                    <p:animEffect transition="out" filter="wipe(down)">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par>
                                <p:cTn id="127" presetID="22" presetClass="exit" presetSubtype="4" fill="hold" grpId="2" nodeType="withEffect">
                                  <p:stCondLst>
                                    <p:cond delay="0"/>
                                  </p:stCondLst>
                                  <p:childTnLst>
                                    <p:animEffect transition="out" filter="wipe(down)">
                                      <p:cBhvr>
                                        <p:cTn id="128" dur="500"/>
                                        <p:tgtEl>
                                          <p:spTgt spid="35"/>
                                        </p:tgtEl>
                                      </p:cBhvr>
                                    </p:animEffect>
                                    <p:set>
                                      <p:cBhvr>
                                        <p:cTn id="129" dur="1" fill="hold">
                                          <p:stCondLst>
                                            <p:cond delay="499"/>
                                          </p:stCondLst>
                                        </p:cTn>
                                        <p:tgtEl>
                                          <p:spTgt spid="35"/>
                                        </p:tgtEl>
                                        <p:attrNameLst>
                                          <p:attrName>style.visibility</p:attrName>
                                        </p:attrNameLst>
                                      </p:cBhvr>
                                      <p:to>
                                        <p:strVal val="hidden"/>
                                      </p:to>
                                    </p:set>
                                  </p:childTnLst>
                                </p:cTn>
                              </p:par>
                              <p:par>
                                <p:cTn id="130" presetID="22" presetClass="exit" presetSubtype="4" fill="hold" grpId="2" nodeType="withEffect">
                                  <p:stCondLst>
                                    <p:cond delay="0"/>
                                  </p:stCondLst>
                                  <p:childTnLst>
                                    <p:animEffect transition="out" filter="wipe(down)">
                                      <p:cBhvr>
                                        <p:cTn id="131" dur="500"/>
                                        <p:tgtEl>
                                          <p:spTgt spid="40"/>
                                        </p:tgtEl>
                                      </p:cBhvr>
                                    </p:animEffect>
                                    <p:set>
                                      <p:cBhvr>
                                        <p:cTn id="132" dur="1" fill="hold">
                                          <p:stCondLst>
                                            <p:cond delay="499"/>
                                          </p:stCondLst>
                                        </p:cTn>
                                        <p:tgtEl>
                                          <p:spTgt spid="40"/>
                                        </p:tgtEl>
                                        <p:attrNameLst>
                                          <p:attrName>style.visibility</p:attrName>
                                        </p:attrNameLst>
                                      </p:cBhvr>
                                      <p:to>
                                        <p:strVal val="hidden"/>
                                      </p:to>
                                    </p:set>
                                  </p:childTnLst>
                                </p:cTn>
                              </p:par>
                              <p:par>
                                <p:cTn id="133" presetID="22" presetClass="exit" presetSubtype="4" fill="hold" grpId="1" nodeType="withEffect">
                                  <p:stCondLst>
                                    <p:cond delay="0"/>
                                  </p:stCondLst>
                                  <p:childTnLst>
                                    <p:animEffect transition="out" filter="wipe(down)">
                                      <p:cBhvr>
                                        <p:cTn id="134" dur="500"/>
                                        <p:tgtEl>
                                          <p:spTgt spid="42"/>
                                        </p:tgtEl>
                                      </p:cBhvr>
                                    </p:animEffect>
                                    <p:set>
                                      <p:cBhvr>
                                        <p:cTn id="135" dur="1" fill="hold">
                                          <p:stCondLst>
                                            <p:cond delay="499"/>
                                          </p:stCondLst>
                                        </p:cTn>
                                        <p:tgtEl>
                                          <p:spTgt spid="42"/>
                                        </p:tgtEl>
                                        <p:attrNameLst>
                                          <p:attrName>style.visibility</p:attrName>
                                        </p:attrNameLst>
                                      </p:cBhvr>
                                      <p:to>
                                        <p:strVal val="hidden"/>
                                      </p:to>
                                    </p:set>
                                  </p:childTnLst>
                                </p:cTn>
                              </p:par>
                              <p:par>
                                <p:cTn id="136" presetID="22" presetClass="exit" presetSubtype="4" fill="hold" grpId="1" nodeType="withEffect">
                                  <p:stCondLst>
                                    <p:cond delay="0"/>
                                  </p:stCondLst>
                                  <p:childTnLst>
                                    <p:animEffect transition="out" filter="wipe(down)">
                                      <p:cBhvr>
                                        <p:cTn id="137" dur="500"/>
                                        <p:tgtEl>
                                          <p:spTgt spid="22"/>
                                        </p:tgtEl>
                                      </p:cBhvr>
                                    </p:animEffect>
                                    <p:set>
                                      <p:cBhvr>
                                        <p:cTn id="138" dur="1" fill="hold">
                                          <p:stCondLst>
                                            <p:cond delay="499"/>
                                          </p:stCondLst>
                                        </p:cTn>
                                        <p:tgtEl>
                                          <p:spTgt spid="22"/>
                                        </p:tgtEl>
                                        <p:attrNameLst>
                                          <p:attrName>style.visibility</p:attrName>
                                        </p:attrNameLst>
                                      </p:cBhvr>
                                      <p:to>
                                        <p:strVal val="hidden"/>
                                      </p:to>
                                    </p:set>
                                  </p:childTnLst>
                                </p:cTn>
                              </p:par>
                              <p:par>
                                <p:cTn id="139" presetID="22" presetClass="exit" presetSubtype="4" fill="hold" grpId="2" nodeType="withEffect">
                                  <p:stCondLst>
                                    <p:cond delay="0"/>
                                  </p:stCondLst>
                                  <p:childTnLst>
                                    <p:animEffect transition="out" filter="wipe(down)">
                                      <p:cBhvr>
                                        <p:cTn id="140" dur="500"/>
                                        <p:tgtEl>
                                          <p:spTgt spid="29"/>
                                        </p:tgtEl>
                                      </p:cBhvr>
                                    </p:animEffect>
                                    <p:set>
                                      <p:cBhvr>
                                        <p:cTn id="141" dur="1" fill="hold">
                                          <p:stCondLst>
                                            <p:cond delay="499"/>
                                          </p:stCondLst>
                                        </p:cTn>
                                        <p:tgtEl>
                                          <p:spTgt spid="29"/>
                                        </p:tgtEl>
                                        <p:attrNameLst>
                                          <p:attrName>style.visibility</p:attrName>
                                        </p:attrNameLst>
                                      </p:cBhvr>
                                      <p:to>
                                        <p:strVal val="hidden"/>
                                      </p:to>
                                    </p:set>
                                  </p:childTnLst>
                                </p:cTn>
                              </p:par>
                              <p:par>
                                <p:cTn id="142" presetID="22" presetClass="exit" presetSubtype="4" fill="hold" grpId="1" nodeType="withEffect">
                                  <p:stCondLst>
                                    <p:cond delay="0"/>
                                  </p:stCondLst>
                                  <p:childTnLst>
                                    <p:animEffect transition="out" filter="wipe(down)">
                                      <p:cBhvr>
                                        <p:cTn id="143" dur="500"/>
                                        <p:tgtEl>
                                          <p:spTgt spid="43"/>
                                        </p:tgtEl>
                                      </p:cBhvr>
                                    </p:animEffect>
                                    <p:set>
                                      <p:cBhvr>
                                        <p:cTn id="144"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bldLvl="0" animBg="1"/>
      <p:bldP spid="7" grpId="0" bldLvl="0" animBg="1"/>
      <p:bldP spid="8" grpId="0" bldLvl="0" animBg="1"/>
      <p:bldP spid="21" grpId="0" bldLvl="0" animBg="1"/>
      <p:bldP spid="18" grpId="0" bldLvl="0" animBg="1"/>
      <p:bldP spid="17" grpId="0" bldLvl="0" animBg="1"/>
      <p:bldP spid="19" grpId="0" bldLvl="0" animBg="1"/>
      <p:bldP spid="9" grpId="0" bldLvl="0" animBg="1"/>
      <p:bldP spid="11" grpId="0" bldLvl="0" animBg="1"/>
      <p:bldP spid="13" grpId="0" bldLvl="0" animBg="1"/>
      <p:bldP spid="22" grpId="0" bldLvl="0" animBg="1"/>
      <p:bldP spid="15" grpId="0" bldLvl="0" animBg="1"/>
      <p:bldP spid="16" grpId="1" bldLvl="0" animBg="1"/>
      <p:bldP spid="20" grpId="1" bldLvl="0" animBg="1"/>
      <p:bldP spid="23" grpId="1" bldLvl="0" animBg="1"/>
      <p:bldP spid="26" grpId="1" bldLvl="0" animBg="1"/>
      <p:bldP spid="29" grpId="1" bldLvl="0" animBg="1"/>
      <p:bldP spid="31" grpId="0" bldLvl="0" animBg="1"/>
      <p:bldP spid="35" grpId="1" bldLvl="0" animBg="1"/>
      <p:bldP spid="38" grpId="1" bldLvl="0" animBg="1"/>
      <p:bldP spid="40" grpId="1" bldLvl="0" animBg="1"/>
      <p:bldP spid="42" grpId="0"/>
      <p:bldP spid="43" grpId="0"/>
      <p:bldP spid="13" grpId="1" animBg="1"/>
      <p:bldP spid="8" grpId="1" animBg="1"/>
      <p:bldP spid="18" grpId="1" animBg="1"/>
      <p:bldP spid="19" grpId="1" animBg="1"/>
      <p:bldP spid="21" grpId="1" animBg="1"/>
      <p:bldP spid="16" grpId="2" animBg="1"/>
      <p:bldP spid="9" grpId="1" animBg="1"/>
      <p:bldP spid="11" grpId="1" animBg="1"/>
      <p:bldP spid="35" grpId="2" animBg="1"/>
      <p:bldP spid="40" grpId="2" animBg="1"/>
      <p:bldP spid="42" grpId="1"/>
      <p:bldP spid="22" grpId="1" animBg="1"/>
      <p:bldP spid="29" grpId="2" animBg="1"/>
      <p:bldP spid="4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254977"/>
          <p:cNvSpPr txBox="1"/>
          <p:nvPr/>
        </p:nvSpPr>
        <p:spPr>
          <a:xfrm>
            <a:off x="1354138" y="908050"/>
            <a:ext cx="5797550"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10.1   </a:t>
            </a:r>
            <a:r>
              <a:rPr lang="zh-CN" altLang="en-US" dirty="0">
                <a:latin typeface="Times New Roman" panose="02020603050405020304" pitchFamily="18" charset="0"/>
                <a:ea typeface="宋体" panose="02010600030101010101" pitchFamily="2" charset="-122"/>
              </a:rPr>
              <a:t>电荷  库仑定律</a:t>
            </a:r>
            <a:endParaRPr lang="zh-CN" altLang="en-US" dirty="0">
              <a:latin typeface="Times New Roman" panose="02020603050405020304" pitchFamily="18" charset="0"/>
              <a:ea typeface="宋体" panose="02010600030101010101" pitchFamily="2" charset="-122"/>
            </a:endParaRPr>
          </a:p>
        </p:txBody>
      </p:sp>
      <p:sp>
        <p:nvSpPr>
          <p:cNvPr id="11266" name="文本框 254978"/>
          <p:cNvSpPr txBox="1"/>
          <p:nvPr/>
        </p:nvSpPr>
        <p:spPr>
          <a:xfrm>
            <a:off x="1331913" y="1403350"/>
            <a:ext cx="4752975"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10.2   </a:t>
            </a:r>
            <a:r>
              <a:rPr lang="zh-CN" altLang="en-US" dirty="0">
                <a:latin typeface="Times New Roman" panose="02020603050405020304" pitchFamily="18" charset="0"/>
                <a:ea typeface="宋体" panose="02010600030101010101" pitchFamily="2" charset="-122"/>
              </a:rPr>
              <a:t>电场  电场强度</a:t>
            </a:r>
            <a:endParaRPr lang="zh-CN" altLang="en-US" dirty="0">
              <a:latin typeface="Times New Roman" panose="02020603050405020304" pitchFamily="18" charset="0"/>
              <a:ea typeface="宋体" panose="02010600030101010101" pitchFamily="2" charset="-122"/>
            </a:endParaRPr>
          </a:p>
        </p:txBody>
      </p:sp>
      <p:sp>
        <p:nvSpPr>
          <p:cNvPr id="11267" name="文本框 254979"/>
          <p:cNvSpPr txBox="1"/>
          <p:nvPr/>
        </p:nvSpPr>
        <p:spPr>
          <a:xfrm>
            <a:off x="1354138" y="1987550"/>
            <a:ext cx="4572000"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10.3   </a:t>
            </a:r>
            <a:r>
              <a:rPr lang="zh-CN" altLang="en-US" dirty="0">
                <a:latin typeface="Times New Roman" panose="02020603050405020304" pitchFamily="18" charset="0"/>
                <a:ea typeface="宋体" panose="02010600030101010101" pitchFamily="2" charset="-122"/>
              </a:rPr>
              <a:t>高斯定理</a:t>
            </a:r>
            <a:endParaRPr lang="zh-CN" altLang="en-US" dirty="0">
              <a:latin typeface="Times New Roman" panose="02020603050405020304" pitchFamily="18" charset="0"/>
              <a:ea typeface="宋体" panose="02010600030101010101" pitchFamily="2" charset="-122"/>
            </a:endParaRPr>
          </a:p>
        </p:txBody>
      </p:sp>
      <p:sp>
        <p:nvSpPr>
          <p:cNvPr id="11268" name="文本框 254980"/>
          <p:cNvSpPr txBox="1"/>
          <p:nvPr/>
        </p:nvSpPr>
        <p:spPr>
          <a:xfrm>
            <a:off x="1354138" y="2549525"/>
            <a:ext cx="6588125"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10.4   </a:t>
            </a:r>
            <a:r>
              <a:rPr lang="zh-CN" altLang="en-US" dirty="0">
                <a:latin typeface="Times New Roman" panose="02020603050405020304" pitchFamily="18" charset="0"/>
                <a:ea typeface="宋体" panose="02010600030101010101" pitchFamily="2" charset="-122"/>
              </a:rPr>
              <a:t>静电场力的功  电势</a:t>
            </a:r>
            <a:endParaRPr lang="zh-CN" altLang="en-US" dirty="0">
              <a:latin typeface="Times New Roman" panose="02020603050405020304" pitchFamily="18" charset="0"/>
              <a:ea typeface="宋体" panose="02010600030101010101" pitchFamily="2" charset="-122"/>
            </a:endParaRPr>
          </a:p>
        </p:txBody>
      </p:sp>
      <p:sp>
        <p:nvSpPr>
          <p:cNvPr id="11269" name="文本框 254981"/>
          <p:cNvSpPr txBox="1"/>
          <p:nvPr/>
        </p:nvSpPr>
        <p:spPr>
          <a:xfrm>
            <a:off x="1354138" y="3068638"/>
            <a:ext cx="6962775" cy="522287"/>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10.5   </a:t>
            </a:r>
            <a:r>
              <a:rPr lang="zh-CN" altLang="en-US" dirty="0">
                <a:latin typeface="Times New Roman" panose="02020603050405020304" pitchFamily="18" charset="0"/>
                <a:ea typeface="宋体" panose="02010600030101010101" pitchFamily="2" charset="-122"/>
              </a:rPr>
              <a:t>等势面 电场强度和电势的关系</a:t>
            </a:r>
            <a:endParaRPr lang="zh-CN" altLang="en-US" dirty="0">
              <a:latin typeface="Times New Roman" panose="02020603050405020304" pitchFamily="18" charset="0"/>
              <a:ea typeface="宋体" panose="02010600030101010101" pitchFamily="2" charset="-122"/>
            </a:endParaRPr>
          </a:p>
        </p:txBody>
      </p:sp>
      <p:sp>
        <p:nvSpPr>
          <p:cNvPr id="11270" name="文本框 254982"/>
          <p:cNvSpPr txBox="1"/>
          <p:nvPr/>
        </p:nvSpPr>
        <p:spPr>
          <a:xfrm>
            <a:off x="1354138" y="3644900"/>
            <a:ext cx="4572000"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10.6   </a:t>
            </a:r>
            <a:r>
              <a:rPr lang="zh-CN" altLang="en-US" dirty="0">
                <a:latin typeface="Times New Roman" panose="02020603050405020304" pitchFamily="18" charset="0"/>
                <a:ea typeface="宋体" panose="02010600030101010101" pitchFamily="2" charset="-122"/>
              </a:rPr>
              <a:t>静电场中的导体</a:t>
            </a:r>
            <a:endParaRPr lang="zh-CN" altLang="en-US" dirty="0">
              <a:latin typeface="Times New Roman" panose="02020603050405020304" pitchFamily="18" charset="0"/>
              <a:ea typeface="宋体" panose="02010600030101010101" pitchFamily="2" charset="-122"/>
            </a:endParaRPr>
          </a:p>
        </p:txBody>
      </p:sp>
      <p:sp>
        <p:nvSpPr>
          <p:cNvPr id="11271" name="文本框 254983"/>
          <p:cNvSpPr txBox="1"/>
          <p:nvPr/>
        </p:nvSpPr>
        <p:spPr>
          <a:xfrm>
            <a:off x="1354138" y="4221163"/>
            <a:ext cx="5018087" cy="522287"/>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10.7   </a:t>
            </a:r>
            <a:r>
              <a:rPr lang="zh-CN" altLang="en-US" dirty="0">
                <a:latin typeface="Times New Roman" panose="02020603050405020304" pitchFamily="18" charset="0"/>
                <a:ea typeface="宋体" panose="02010600030101010101" pitchFamily="2" charset="-122"/>
              </a:rPr>
              <a:t>静电场中的电介质</a:t>
            </a:r>
            <a:endParaRPr lang="zh-CN" altLang="en-US" dirty="0">
              <a:latin typeface="Times New Roman" panose="02020603050405020304" pitchFamily="18" charset="0"/>
              <a:ea typeface="宋体" panose="02010600030101010101" pitchFamily="2" charset="-122"/>
            </a:endParaRPr>
          </a:p>
        </p:txBody>
      </p:sp>
      <p:sp>
        <p:nvSpPr>
          <p:cNvPr id="11272" name="文本框 254984"/>
          <p:cNvSpPr txBox="1"/>
          <p:nvPr/>
        </p:nvSpPr>
        <p:spPr>
          <a:xfrm>
            <a:off x="1168400" y="4795838"/>
            <a:ext cx="5724525" cy="522287"/>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10.8  </a:t>
            </a:r>
            <a:r>
              <a:rPr lang="zh-CN" altLang="en-US" dirty="0">
                <a:latin typeface="Times New Roman" panose="02020603050405020304" pitchFamily="18" charset="0"/>
                <a:ea typeface="宋体" panose="02010600030101010101" pitchFamily="2" charset="-122"/>
              </a:rPr>
              <a:t>电介质中的电场</a:t>
            </a:r>
            <a:endParaRPr lang="zh-CN" altLang="en-US" dirty="0">
              <a:latin typeface="Times New Roman" panose="02020603050405020304" pitchFamily="18" charset="0"/>
              <a:ea typeface="宋体" panose="02010600030101010101" pitchFamily="2" charset="-122"/>
            </a:endParaRPr>
          </a:p>
        </p:txBody>
      </p:sp>
      <p:sp>
        <p:nvSpPr>
          <p:cNvPr id="11273" name="文本框 254985"/>
          <p:cNvSpPr txBox="1"/>
          <p:nvPr/>
        </p:nvSpPr>
        <p:spPr>
          <a:xfrm>
            <a:off x="1155700" y="5429250"/>
            <a:ext cx="6443663"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10.9  </a:t>
            </a:r>
            <a:r>
              <a:rPr lang="zh-CN" altLang="en-US" dirty="0">
                <a:latin typeface="Times New Roman" panose="02020603050405020304" pitchFamily="18" charset="0"/>
                <a:ea typeface="宋体" panose="02010600030101010101" pitchFamily="2" charset="-122"/>
              </a:rPr>
              <a:t>电容器的电容</a:t>
            </a:r>
            <a:endParaRPr lang="zh-CN" altLang="en-US" dirty="0">
              <a:latin typeface="Times New Roman" panose="02020603050405020304" pitchFamily="18" charset="0"/>
              <a:ea typeface="宋体" panose="02010600030101010101" pitchFamily="2" charset="-122"/>
            </a:endParaRPr>
          </a:p>
        </p:txBody>
      </p:sp>
      <p:sp>
        <p:nvSpPr>
          <p:cNvPr id="11274" name="文本框 254986"/>
          <p:cNvSpPr txBox="1"/>
          <p:nvPr/>
        </p:nvSpPr>
        <p:spPr>
          <a:xfrm>
            <a:off x="1141413" y="6005513"/>
            <a:ext cx="4211637" cy="522287"/>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sym typeface="Wingdings 2" panose="05020102010507070707" pitchFamily="18" charset="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10.10  </a:t>
            </a:r>
            <a:r>
              <a:rPr lang="zh-CN" altLang="en-US" dirty="0">
                <a:latin typeface="Times New Roman" panose="02020603050405020304" pitchFamily="18" charset="0"/>
                <a:ea typeface="宋体" panose="02010600030101010101" pitchFamily="2" charset="-122"/>
              </a:rPr>
              <a:t>电场的能量</a:t>
            </a:r>
            <a:endParaRPr lang="zh-CN" altLang="en-US" dirty="0">
              <a:latin typeface="Times New Roman" panose="02020603050405020304" pitchFamily="18" charset="0"/>
              <a:ea typeface="宋体" panose="02010600030101010101" pitchFamily="2" charset="-122"/>
            </a:endParaRPr>
          </a:p>
        </p:txBody>
      </p:sp>
      <p:sp>
        <p:nvSpPr>
          <p:cNvPr id="11275" name="文本框 254987"/>
          <p:cNvSpPr txBox="1"/>
          <p:nvPr/>
        </p:nvSpPr>
        <p:spPr>
          <a:xfrm>
            <a:off x="900113" y="260350"/>
            <a:ext cx="5818187" cy="579438"/>
          </a:xfrm>
          <a:prstGeom prst="rect">
            <a:avLst/>
          </a:prstGeom>
          <a:noFill/>
          <a:ln w="9525">
            <a:noFill/>
          </a:ln>
        </p:spPr>
        <p:txBody>
          <a:bodyPr anchor="t" anchorCtr="0">
            <a:spAutoFit/>
          </a:bodyPr>
          <a:p>
            <a:pPr>
              <a:spcBef>
                <a:spcPct val="50000"/>
              </a:spcBef>
            </a:pPr>
            <a:r>
              <a:rPr lang="zh-CN" altLang="en-US" sz="3200" dirty="0">
                <a:solidFill>
                  <a:srgbClr val="0000FF"/>
                </a:solidFill>
                <a:latin typeface="Times New Roman" panose="02020603050405020304" pitchFamily="18" charset="0"/>
                <a:ea typeface="宋体" panose="02010600030101010101" pitchFamily="2" charset="-122"/>
              </a:rPr>
              <a:t>第</a:t>
            </a:r>
            <a:r>
              <a:rPr lang="en-US" altLang="zh-CN" sz="3200">
                <a:solidFill>
                  <a:srgbClr val="0000FF"/>
                </a:solidFill>
                <a:latin typeface="Times New Roman" panose="02020603050405020304" pitchFamily="18" charset="0"/>
                <a:ea typeface="宋体" panose="02010600030101010101" pitchFamily="2" charset="-122"/>
              </a:rPr>
              <a:t>10</a:t>
            </a:r>
            <a:r>
              <a:rPr lang="zh-CN" altLang="en-US" sz="3200" dirty="0">
                <a:solidFill>
                  <a:srgbClr val="0000FF"/>
                </a:solidFill>
                <a:latin typeface="Times New Roman" panose="02020603050405020304" pitchFamily="18" charset="0"/>
                <a:ea typeface="宋体" panose="02010600030101010101" pitchFamily="2" charset="-122"/>
              </a:rPr>
              <a:t>章   静电场</a:t>
            </a: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11276" name="灯片编号占位符 1"/>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3"/>
          <p:cNvSpPr txBox="1"/>
          <p:nvPr/>
        </p:nvSpPr>
        <p:spPr>
          <a:xfrm>
            <a:off x="107950" y="908050"/>
            <a:ext cx="7673975" cy="4641850"/>
          </a:xfrm>
          <a:prstGeom prst="rect">
            <a:avLst/>
          </a:prstGeom>
          <a:noFill/>
          <a:ln w="9525">
            <a:noFill/>
          </a:ln>
        </p:spPr>
        <p:txBody>
          <a:bodyPr anchor="t"/>
          <a:p>
            <a:pPr marL="342900" indent="-342900">
              <a:spcBef>
                <a:spcPct val="20000"/>
              </a:spcBef>
              <a:buClr>
                <a:schemeClr val="bg1"/>
              </a:buClr>
              <a:buSzTx/>
            </a:pPr>
            <a:r>
              <a:rPr lang="zh-CN" altLang="en-US" dirty="0">
                <a:solidFill>
                  <a:schemeClr val="tx1"/>
                </a:solidFill>
                <a:latin typeface="Arial" panose="020B0604020202020204" pitchFamily="34" charset="0"/>
                <a:ea typeface="宋体" panose="02010600030101010101" pitchFamily="2" charset="-122"/>
              </a:rPr>
              <a:t>电磁自然现象记载</a:t>
            </a:r>
            <a:endParaRPr lang="zh-CN" altLang="en-US" dirty="0">
              <a:solidFill>
                <a:schemeClr val="tx1"/>
              </a:solidFill>
              <a:latin typeface="Arial" panose="020B0604020202020204" pitchFamily="34" charset="0"/>
              <a:ea typeface="宋体" panose="02010600030101010101" pitchFamily="2" charset="-122"/>
            </a:endParaRPr>
          </a:p>
          <a:p>
            <a:pPr marL="342900" indent="-342900">
              <a:spcBef>
                <a:spcPct val="20000"/>
              </a:spcBef>
              <a:buClr>
                <a:schemeClr val="bg1"/>
              </a:buClr>
              <a:buSzTx/>
            </a:pPr>
            <a:r>
              <a:rPr lang="zh-CN" altLang="en-US" dirty="0">
                <a:solidFill>
                  <a:schemeClr val="tx1"/>
                </a:solidFill>
                <a:latin typeface="Arial" panose="020B0604020202020204" pitchFamily="34" charset="0"/>
                <a:ea typeface="宋体" panose="02010600030101010101" pitchFamily="2" charset="-122"/>
              </a:rPr>
              <a:t>	</a:t>
            </a:r>
            <a:r>
              <a:rPr lang="zh-CN" altLang="en-US" sz="2400" dirty="0">
                <a:solidFill>
                  <a:schemeClr val="tx1"/>
                </a:solidFill>
                <a:latin typeface="Arial" panose="020B0604020202020204" pitchFamily="34" charset="0"/>
                <a:ea typeface="宋体" panose="02010600030101010101" pitchFamily="2" charset="-122"/>
              </a:rPr>
              <a:t>雷电、摩擦起电、磁石</a:t>
            </a:r>
            <a:endParaRPr lang="zh-CN" altLang="en-US" sz="2400" dirty="0">
              <a:solidFill>
                <a:schemeClr val="tx1"/>
              </a:solidFill>
              <a:latin typeface="Arial" panose="020B0604020202020204" pitchFamily="34" charset="0"/>
              <a:ea typeface="宋体" panose="02010600030101010101" pitchFamily="2" charset="-122"/>
            </a:endParaRPr>
          </a:p>
          <a:p>
            <a:pPr marL="342900" indent="-342900">
              <a:spcBef>
                <a:spcPct val="20000"/>
              </a:spcBef>
              <a:buClr>
                <a:schemeClr val="bg1"/>
              </a:buClr>
              <a:buSzTx/>
            </a:pPr>
            <a:r>
              <a:rPr lang="zh-CN" altLang="en-US" sz="2400" dirty="0">
                <a:solidFill>
                  <a:schemeClr val="tx1"/>
                </a:solidFill>
                <a:latin typeface="Arial" panose="020B0604020202020204" pitchFamily="34" charset="0"/>
                <a:ea typeface="宋体" panose="02010600030101010101" pitchFamily="2" charset="-122"/>
              </a:rPr>
              <a:t>	春秋时代</a:t>
            </a:r>
            <a:r>
              <a:rPr lang="en-US" altLang="zh-CN" sz="2400" dirty="0">
                <a:solidFill>
                  <a:schemeClr val="tx1"/>
                </a:solidFill>
                <a:latin typeface="Arial" panose="020B0604020202020204" pitchFamily="34" charset="0"/>
                <a:ea typeface="宋体" panose="02010600030101010101" pitchFamily="2" charset="-122"/>
              </a:rPr>
              <a:t>《</a:t>
            </a:r>
            <a:r>
              <a:rPr lang="zh-CN" altLang="en-US" sz="2400" dirty="0">
                <a:solidFill>
                  <a:schemeClr val="tx1"/>
                </a:solidFill>
                <a:latin typeface="Arial" panose="020B0604020202020204" pitchFamily="34" charset="0"/>
                <a:ea typeface="宋体" panose="02010600030101010101" pitchFamily="2" charset="-122"/>
              </a:rPr>
              <a:t>管子</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地数</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（公元前</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770</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年）</a:t>
            </a:r>
            <a:endPar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上有慈石者，其下有铜金。”</a:t>
            </a:r>
            <a:endPar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zh-CN" altLang="en-US" sz="2400" dirty="0">
                <a:solidFill>
                  <a:schemeClr val="tx1"/>
                </a:solidFill>
                <a:latin typeface="Arial" panose="020B0604020202020204" pitchFamily="34" charset="0"/>
                <a:ea typeface="宋体" panose="02010600030101010101" pitchFamily="2" charset="-122"/>
              </a:rPr>
              <a:t>	东汉王充</a:t>
            </a:r>
            <a:r>
              <a:rPr lang="en-US" altLang="zh-CN" sz="2400" dirty="0">
                <a:solidFill>
                  <a:schemeClr val="tx1"/>
                </a:solidFill>
                <a:latin typeface="Arial" panose="020B0604020202020204" pitchFamily="34" charset="0"/>
                <a:ea typeface="宋体" panose="02010600030101010101" pitchFamily="2" charset="-122"/>
              </a:rPr>
              <a:t>《</a:t>
            </a:r>
            <a:r>
              <a:rPr lang="zh-CN" altLang="en-US" sz="2400" dirty="0">
                <a:solidFill>
                  <a:schemeClr val="tx1"/>
                </a:solidFill>
                <a:latin typeface="Arial" panose="020B0604020202020204" pitchFamily="34" charset="0"/>
                <a:ea typeface="宋体" panose="02010600030101010101" pitchFamily="2" charset="-122"/>
              </a:rPr>
              <a:t>论衡</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是应</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endPar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司南之杓，投之于地，其柢指南。”</a:t>
            </a:r>
            <a:endPar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a:t>
            </a:r>
            <a:r>
              <a:rPr lang="zh-CN" altLang="en-US" sz="2400" dirty="0">
                <a:solidFill>
                  <a:schemeClr val="tx1"/>
                </a:solidFill>
                <a:latin typeface="Arial" panose="020B0604020202020204" pitchFamily="34" charset="0"/>
                <a:ea typeface="宋体" panose="02010600030101010101" pitchFamily="2" charset="-122"/>
              </a:rPr>
              <a:t>论衡</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乱龙</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endPar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顿牟缀芥，磁石引针”</a:t>
            </a:r>
            <a:endPar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	公元前</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585</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年，古希腊哲学家泰勒斯（</a:t>
            </a:r>
            <a:r>
              <a:rPr lang="en-US" altLang="zh-CN" sz="2400" dirty="0">
                <a:solidFill>
                  <a:schemeClr val="tx1"/>
                </a:solidFill>
                <a:latin typeface="Arial" panose="020B0604020202020204" pitchFamily="34" charset="0"/>
                <a:ea typeface="宋体" panose="02010600030101010101" pitchFamily="2" charset="-122"/>
                <a:sym typeface="Symbol" panose="05050102010706020507" pitchFamily="18" charset="2"/>
              </a:rPr>
              <a:t>Thales</a:t>
            </a: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a:t>
            </a:r>
            <a:endPar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marL="342900" indent="-342900">
              <a:spcBef>
                <a:spcPct val="20000"/>
              </a:spcBef>
              <a:buClr>
                <a:schemeClr val="bg1"/>
              </a:buClr>
              <a:buSzTx/>
            </a:pPr>
            <a:r>
              <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rPr>
              <a:t>		记载了摩擦起电，磁石引铁的现象。</a:t>
            </a:r>
            <a:endParaRPr lang="zh-CN" altLang="en-US" sz="2400" dirty="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pic>
        <p:nvPicPr>
          <p:cNvPr id="4" name="Picture 8"/>
          <p:cNvPicPr>
            <a:picLocks noChangeAspect="1"/>
          </p:cNvPicPr>
          <p:nvPr/>
        </p:nvPicPr>
        <p:blipFill>
          <a:blip r:embed="rId1"/>
          <a:stretch>
            <a:fillRect/>
          </a:stretch>
        </p:blipFill>
        <p:spPr>
          <a:xfrm>
            <a:off x="6300788" y="1628775"/>
            <a:ext cx="2654300" cy="20224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3"/>
          <p:cNvSpPr txBox="1"/>
          <p:nvPr/>
        </p:nvSpPr>
        <p:spPr>
          <a:xfrm>
            <a:off x="495618" y="113665"/>
            <a:ext cx="4627562" cy="798513"/>
          </a:xfrm>
          <a:prstGeom prst="rect">
            <a:avLst/>
          </a:prstGeom>
          <a:noFill/>
          <a:ln w="9525">
            <a:noFill/>
          </a:ln>
        </p:spPr>
        <p:txBody>
          <a:bodyPr anchor="t"/>
          <a:p>
            <a:pPr>
              <a:spcBef>
                <a:spcPct val="20000"/>
              </a:spcBef>
              <a:buClr>
                <a:schemeClr val="tx2"/>
              </a:buClr>
              <a:buSzTx/>
              <a:buFont typeface="Wingdings" panose="05000000000000000000" pitchFamily="2" charset="2"/>
            </a:pPr>
            <a:r>
              <a:rPr lang="en-US" altLang="zh-CN" sz="4000">
                <a:solidFill>
                  <a:srgbClr val="A50021"/>
                </a:solidFill>
                <a:latin typeface="Arial" panose="020B0604020202020204" pitchFamily="34" charset="0"/>
                <a:ea typeface="宋体" panose="02010600030101010101" pitchFamily="2" charset="-122"/>
              </a:rPr>
              <a:t> </a:t>
            </a:r>
            <a:r>
              <a:rPr lang="zh-CN" altLang="en-US" sz="3600">
                <a:solidFill>
                  <a:srgbClr val="A50021"/>
                </a:solidFill>
                <a:latin typeface="Arial" panose="020B0604020202020204" pitchFamily="34" charset="0"/>
                <a:ea typeface="宋体" panose="02010600030101010101" pitchFamily="2" charset="-122"/>
              </a:rPr>
              <a:t>无处不在的静电</a:t>
            </a:r>
            <a:r>
              <a:rPr lang="zh-CN" altLang="en-US" sz="2400" b="0">
                <a:solidFill>
                  <a:srgbClr val="A50021"/>
                </a:solidFill>
                <a:latin typeface="Arial" panose="020B0604020202020204" pitchFamily="34" charset="0"/>
                <a:ea typeface="宋体" panose="02010600030101010101" pitchFamily="2" charset="-122"/>
              </a:rPr>
              <a:t> </a:t>
            </a:r>
            <a:endParaRPr lang="zh-CN" altLang="en-US" sz="2400" b="0" dirty="0">
              <a:solidFill>
                <a:srgbClr val="A50021"/>
              </a:solidFill>
              <a:latin typeface="Arial" panose="020B0604020202020204" pitchFamily="34" charset="0"/>
              <a:ea typeface="宋体" panose="02010600030101010101" pitchFamily="2" charset="-122"/>
            </a:endParaRPr>
          </a:p>
        </p:txBody>
      </p:sp>
      <p:pic>
        <p:nvPicPr>
          <p:cNvPr id="3" name="图片 2" descr="梳头发静电"/>
          <p:cNvPicPr>
            <a:picLocks noChangeAspect="1"/>
          </p:cNvPicPr>
          <p:nvPr/>
        </p:nvPicPr>
        <p:blipFill>
          <a:blip r:embed="rId1"/>
          <a:stretch>
            <a:fillRect/>
          </a:stretch>
        </p:blipFill>
        <p:spPr>
          <a:xfrm>
            <a:off x="474980" y="891540"/>
            <a:ext cx="3996055" cy="2627630"/>
          </a:xfrm>
          <a:prstGeom prst="rect">
            <a:avLst/>
          </a:prstGeom>
        </p:spPr>
      </p:pic>
      <p:pic>
        <p:nvPicPr>
          <p:cNvPr id="4" name="图片 3" descr="门把手静电"/>
          <p:cNvPicPr>
            <a:picLocks noChangeAspect="1"/>
          </p:cNvPicPr>
          <p:nvPr/>
        </p:nvPicPr>
        <p:blipFill>
          <a:blip r:embed="rId2"/>
          <a:stretch>
            <a:fillRect/>
          </a:stretch>
        </p:blipFill>
        <p:spPr>
          <a:xfrm>
            <a:off x="463550" y="3605530"/>
            <a:ext cx="3995420" cy="2791460"/>
          </a:xfrm>
          <a:prstGeom prst="rect">
            <a:avLst/>
          </a:prstGeom>
        </p:spPr>
      </p:pic>
      <p:pic>
        <p:nvPicPr>
          <p:cNvPr id="11" name="图片 10" descr="静电火灾"/>
          <p:cNvPicPr>
            <a:picLocks noChangeAspect="1"/>
          </p:cNvPicPr>
          <p:nvPr/>
        </p:nvPicPr>
        <p:blipFill>
          <a:blip r:embed="rId3"/>
          <a:stretch>
            <a:fillRect/>
          </a:stretch>
        </p:blipFill>
        <p:spPr>
          <a:xfrm>
            <a:off x="4562475" y="3606165"/>
            <a:ext cx="4242435" cy="2778760"/>
          </a:xfrm>
          <a:prstGeom prst="rect">
            <a:avLst/>
          </a:prstGeom>
        </p:spPr>
      </p:pic>
      <p:pic>
        <p:nvPicPr>
          <p:cNvPr id="12" name="图片 11"/>
          <p:cNvPicPr>
            <a:picLocks noChangeAspect="1"/>
          </p:cNvPicPr>
          <p:nvPr/>
        </p:nvPicPr>
        <p:blipFill>
          <a:blip r:embed="rId4"/>
          <a:stretch>
            <a:fillRect/>
          </a:stretch>
        </p:blipFill>
        <p:spPr>
          <a:xfrm>
            <a:off x="4590415" y="894715"/>
            <a:ext cx="4154170" cy="26250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3"/>
          <p:cNvSpPr txBox="1"/>
          <p:nvPr/>
        </p:nvSpPr>
        <p:spPr>
          <a:xfrm>
            <a:off x="331788" y="474345"/>
            <a:ext cx="4627562" cy="798513"/>
          </a:xfrm>
          <a:prstGeom prst="rect">
            <a:avLst/>
          </a:prstGeom>
          <a:noFill/>
          <a:ln w="9525">
            <a:noFill/>
          </a:ln>
        </p:spPr>
        <p:txBody>
          <a:bodyPr anchor="t"/>
          <a:p>
            <a:pPr marL="342900" indent="-342900">
              <a:spcBef>
                <a:spcPct val="20000"/>
              </a:spcBef>
              <a:buClr>
                <a:schemeClr val="tx2"/>
              </a:buClr>
              <a:buSzTx/>
              <a:buFont typeface="Wingdings" panose="05000000000000000000" pitchFamily="2" charset="2"/>
              <a:buChar char="v"/>
            </a:pPr>
            <a:r>
              <a:rPr lang="zh-CN" altLang="en-US">
                <a:solidFill>
                  <a:srgbClr val="A50021"/>
                </a:solidFill>
                <a:latin typeface="Arial" panose="020B0604020202020204" pitchFamily="34" charset="0"/>
                <a:ea typeface="宋体" panose="02010600030101010101" pitchFamily="2" charset="-122"/>
              </a:rPr>
              <a:t>可怕的雷电</a:t>
            </a:r>
            <a:r>
              <a:rPr lang="zh-CN" altLang="en-US" b="0">
                <a:solidFill>
                  <a:srgbClr val="A50021"/>
                </a:solidFill>
                <a:latin typeface="Arial" panose="020B0604020202020204" pitchFamily="34" charset="0"/>
                <a:ea typeface="宋体" panose="02010600030101010101" pitchFamily="2" charset="-122"/>
              </a:rPr>
              <a:t>：</a:t>
            </a:r>
            <a:endParaRPr lang="zh-CN" altLang="en-US" b="0" dirty="0">
              <a:solidFill>
                <a:srgbClr val="A50021"/>
              </a:solidFill>
              <a:latin typeface="Arial" panose="020B0604020202020204" pitchFamily="34" charset="0"/>
              <a:ea typeface="宋体" panose="02010600030101010101" pitchFamily="2" charset="-122"/>
            </a:endParaRPr>
          </a:p>
        </p:txBody>
      </p:sp>
      <p:pic>
        <p:nvPicPr>
          <p:cNvPr id="24578" name="Picture 13"/>
          <p:cNvPicPr>
            <a:picLocks noChangeAspect="1"/>
          </p:cNvPicPr>
          <p:nvPr/>
        </p:nvPicPr>
        <p:blipFill>
          <a:blip r:embed="rId1"/>
          <a:stretch>
            <a:fillRect/>
          </a:stretch>
        </p:blipFill>
        <p:spPr>
          <a:xfrm>
            <a:off x="4859338" y="2349500"/>
            <a:ext cx="4048125" cy="4392613"/>
          </a:xfrm>
          <a:prstGeom prst="rect">
            <a:avLst/>
          </a:prstGeom>
          <a:noFill/>
          <a:ln w="9525">
            <a:noFill/>
          </a:ln>
        </p:spPr>
      </p:pic>
      <p:pic>
        <p:nvPicPr>
          <p:cNvPr id="24579" name="Picture 15" descr="图片1"/>
          <p:cNvPicPr>
            <a:picLocks noChangeAspect="1"/>
          </p:cNvPicPr>
          <p:nvPr/>
        </p:nvPicPr>
        <p:blipFill>
          <a:blip r:embed="rId2"/>
          <a:stretch>
            <a:fillRect/>
          </a:stretch>
        </p:blipFill>
        <p:spPr>
          <a:xfrm>
            <a:off x="5076825" y="692150"/>
            <a:ext cx="2160588" cy="1622425"/>
          </a:xfrm>
          <a:prstGeom prst="rect">
            <a:avLst/>
          </a:prstGeom>
          <a:noFill/>
          <a:ln w="9525">
            <a:noFill/>
          </a:ln>
        </p:spPr>
      </p:pic>
      <p:pic>
        <p:nvPicPr>
          <p:cNvPr id="24580" name="Picture 16"/>
          <p:cNvPicPr>
            <a:picLocks noChangeAspect="1"/>
          </p:cNvPicPr>
          <p:nvPr/>
        </p:nvPicPr>
        <p:blipFill>
          <a:blip r:embed="rId3"/>
          <a:stretch>
            <a:fillRect/>
          </a:stretch>
        </p:blipFill>
        <p:spPr>
          <a:xfrm>
            <a:off x="395288" y="1292860"/>
            <a:ext cx="4105275" cy="2746375"/>
          </a:xfrm>
          <a:prstGeom prst="rect">
            <a:avLst/>
          </a:prstGeom>
          <a:noFill/>
          <a:ln w="9525">
            <a:noFill/>
          </a:ln>
        </p:spPr>
      </p:pic>
      <p:sp>
        <p:nvSpPr>
          <p:cNvPr id="24581" name="TextBox 6"/>
          <p:cNvSpPr txBox="1"/>
          <p:nvPr/>
        </p:nvSpPr>
        <p:spPr>
          <a:xfrm>
            <a:off x="0" y="4365625"/>
            <a:ext cx="4464050" cy="2308225"/>
          </a:xfrm>
          <a:prstGeom prst="rect">
            <a:avLst/>
          </a:prstGeom>
          <a:noFill/>
          <a:ln w="9525">
            <a:noFill/>
          </a:ln>
        </p:spPr>
        <p:txBody>
          <a:bodyPr anchor="t">
            <a:spAutoFit/>
          </a:bodyPr>
          <a:p>
            <a:pPr algn="just"/>
            <a:r>
              <a:rPr lang="zh-CN" altLang="en-US" sz="2400" dirty="0">
                <a:latin typeface="Times New Roman" panose="02020603050405020304" pitchFamily="18" charset="0"/>
                <a:ea typeface="宋体" panose="02010600030101010101" pitchFamily="2" charset="-122"/>
              </a:rPr>
              <a:t>         </a:t>
            </a:r>
            <a:r>
              <a:rPr lang="zh-CN" altLang="en-US" sz="2400" dirty="0">
                <a:solidFill>
                  <a:srgbClr val="0000FF"/>
                </a:solidFill>
                <a:latin typeface="Times New Roman" panose="02020603050405020304" pitchFamily="18" charset="0"/>
                <a:ea typeface="宋体" panose="02010600030101010101" pitchFamily="2" charset="-122"/>
              </a:rPr>
              <a:t>闪电的的平均电流是</a:t>
            </a:r>
            <a:r>
              <a:rPr lang="en-US" altLang="zh-CN" sz="2400" dirty="0">
                <a:solidFill>
                  <a:srgbClr val="FF0000"/>
                </a:solidFill>
                <a:latin typeface="Times New Roman" panose="02020603050405020304" pitchFamily="18" charset="0"/>
                <a:ea typeface="宋体" panose="02010600030101010101" pitchFamily="2" charset="-122"/>
              </a:rPr>
              <a:t>3</a:t>
            </a:r>
            <a:r>
              <a:rPr lang="zh-CN" altLang="en-US" sz="2400" dirty="0">
                <a:solidFill>
                  <a:srgbClr val="FF0000"/>
                </a:solidFill>
                <a:latin typeface="Times New Roman" panose="02020603050405020304" pitchFamily="18" charset="0"/>
                <a:ea typeface="宋体" panose="02010600030101010101" pitchFamily="2" charset="-122"/>
              </a:rPr>
              <a:t>万安培</a:t>
            </a:r>
            <a:r>
              <a:rPr lang="zh-CN" altLang="en-US" sz="2400" dirty="0">
                <a:solidFill>
                  <a:srgbClr val="0000FF"/>
                </a:solidFill>
                <a:latin typeface="Times New Roman" panose="02020603050405020304" pitchFamily="18" charset="0"/>
                <a:ea typeface="宋体" panose="02010600030101010101" pitchFamily="2" charset="-122"/>
              </a:rPr>
              <a:t>，最大电流可达</a:t>
            </a:r>
            <a:r>
              <a:rPr lang="en-US" altLang="zh-CN" sz="2400" dirty="0">
                <a:solidFill>
                  <a:srgbClr val="FF0000"/>
                </a:solidFill>
                <a:latin typeface="Times New Roman" panose="02020603050405020304" pitchFamily="18" charset="0"/>
                <a:ea typeface="宋体" panose="02010600030101010101" pitchFamily="2" charset="-122"/>
              </a:rPr>
              <a:t>30</a:t>
            </a:r>
            <a:r>
              <a:rPr lang="zh-CN" altLang="en-US" sz="2400" dirty="0">
                <a:solidFill>
                  <a:srgbClr val="FF0000"/>
                </a:solidFill>
                <a:latin typeface="Times New Roman" panose="02020603050405020304" pitchFamily="18" charset="0"/>
                <a:ea typeface="宋体" panose="02010600030101010101" pitchFamily="2" charset="-122"/>
              </a:rPr>
              <a:t>万安培</a:t>
            </a:r>
            <a:r>
              <a:rPr lang="zh-CN" altLang="en-US" sz="2400" dirty="0">
                <a:solidFill>
                  <a:srgbClr val="0000FF"/>
                </a:solidFill>
                <a:latin typeface="Times New Roman" panose="02020603050405020304" pitchFamily="18" charset="0"/>
                <a:ea typeface="宋体" panose="02010600030101010101" pitchFamily="2" charset="-122"/>
              </a:rPr>
              <a:t>。闪电的电压很高，约为</a:t>
            </a:r>
            <a:r>
              <a:rPr lang="en-US" altLang="zh-CN" sz="2400" dirty="0">
                <a:solidFill>
                  <a:srgbClr val="0000FF"/>
                </a:solidFill>
                <a:latin typeface="Times New Roman" panose="02020603050405020304" pitchFamily="18" charset="0"/>
                <a:ea typeface="宋体" panose="02010600030101010101" pitchFamily="2" charset="-122"/>
              </a:rPr>
              <a:t>1</a:t>
            </a:r>
            <a:r>
              <a:rPr lang="zh-CN" altLang="en-US" sz="2400" dirty="0">
                <a:solidFill>
                  <a:srgbClr val="0000FF"/>
                </a:solidFill>
                <a:latin typeface="Times New Roman" panose="02020603050405020304" pitchFamily="18" charset="0"/>
                <a:ea typeface="宋体" panose="02010600030101010101" pitchFamily="2" charset="-122"/>
              </a:rPr>
              <a:t>亿至</a:t>
            </a:r>
            <a:r>
              <a:rPr lang="en-US" altLang="zh-CN" sz="2400" dirty="0">
                <a:solidFill>
                  <a:srgbClr val="FF0000"/>
                </a:solidFill>
                <a:latin typeface="Times New Roman" panose="02020603050405020304" pitchFamily="18" charset="0"/>
                <a:ea typeface="宋体" panose="02010600030101010101" pitchFamily="2" charset="-122"/>
              </a:rPr>
              <a:t>10</a:t>
            </a:r>
            <a:r>
              <a:rPr lang="zh-CN" altLang="en-US" sz="2400" dirty="0">
                <a:solidFill>
                  <a:srgbClr val="FF0000"/>
                </a:solidFill>
                <a:latin typeface="Times New Roman" panose="02020603050405020304" pitchFamily="18" charset="0"/>
                <a:ea typeface="宋体" panose="02010600030101010101" pitchFamily="2" charset="-122"/>
              </a:rPr>
              <a:t>亿伏特</a:t>
            </a:r>
            <a:r>
              <a:rPr lang="zh-CN" altLang="en-US" sz="2400" dirty="0">
                <a:solidFill>
                  <a:srgbClr val="0000FF"/>
                </a:solidFill>
                <a:latin typeface="Times New Roman" panose="02020603050405020304" pitchFamily="18" charset="0"/>
                <a:ea typeface="宋体" panose="02010600030101010101" pitchFamily="2" charset="-122"/>
              </a:rPr>
              <a:t>。一个中等强度雷暴的功率可达</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千万瓦</a:t>
            </a:r>
            <a:r>
              <a:rPr lang="zh-CN" altLang="en-US" sz="2400" dirty="0">
                <a:solidFill>
                  <a:srgbClr val="0000FF"/>
                </a:solidFill>
                <a:latin typeface="Times New Roman" panose="02020603050405020304" pitchFamily="18" charset="0"/>
                <a:ea typeface="宋体" panose="02010600030101010101" pitchFamily="2" charset="-122"/>
              </a:rPr>
              <a:t>，相当于一座小型核电站的</a:t>
            </a:r>
            <a:r>
              <a:rPr lang="zh-CN" altLang="en-US" sz="2400" dirty="0">
                <a:solidFill>
                  <a:srgbClr val="FF0000"/>
                </a:solidFill>
                <a:latin typeface="Times New Roman" panose="02020603050405020304" pitchFamily="18" charset="0"/>
                <a:ea typeface="宋体" panose="02010600030101010101" pitchFamily="2" charset="-122"/>
              </a:rPr>
              <a:t>输出功率</a:t>
            </a:r>
            <a:r>
              <a:rPr lang="zh-CN" altLang="en-US" sz="2400" dirty="0">
                <a:solidFill>
                  <a:srgbClr val="0000FF"/>
                </a:solidFill>
                <a:latin typeface="Times New Roman" panose="02020603050405020304" pitchFamily="18" charset="0"/>
                <a:ea typeface="宋体" panose="02010600030101010101" pitchFamily="2" charset="-122"/>
              </a:rPr>
              <a:t>。</a:t>
            </a:r>
            <a:endParaRPr lang="zh-CN" altLang="en-US" sz="2400" dirty="0">
              <a:solidFill>
                <a:srgbClr val="0000FF"/>
              </a:solidFill>
              <a:latin typeface="Times New Roman" panose="02020603050405020304" pitchFamily="18" charset="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7128,&quot;width&quot;:5295}"/>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3269</Words>
  <Application>WPS 演示</Application>
  <PresentationFormat>在屏幕上显示</PresentationFormat>
  <Paragraphs>641</Paragraphs>
  <Slides>45</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162</vt:i4>
      </vt:variant>
      <vt:variant>
        <vt:lpstr>幻灯片标题</vt:lpstr>
      </vt:variant>
      <vt:variant>
        <vt:i4>45</vt:i4>
      </vt:variant>
    </vt:vector>
  </HeadingPairs>
  <TitlesOfParts>
    <vt:vector size="226" baseType="lpstr">
      <vt:lpstr>Arial</vt:lpstr>
      <vt:lpstr>宋体</vt:lpstr>
      <vt:lpstr>Wingdings</vt:lpstr>
      <vt:lpstr>黑体</vt:lpstr>
      <vt:lpstr>Times New Roman</vt:lpstr>
      <vt:lpstr>Wingdings 2</vt:lpstr>
      <vt:lpstr>微软雅黑</vt:lpstr>
      <vt:lpstr>Arial Unicode MS</vt:lpstr>
      <vt:lpstr>Symbol</vt:lpstr>
      <vt:lpstr>华文行楷</vt:lpstr>
      <vt:lpstr>Monotype Sorts</vt:lpstr>
      <vt:lpstr>楷体</vt:lpstr>
      <vt:lpstr>Bookman Old Style</vt:lpstr>
      <vt:lpstr>Wingdings</vt:lpstr>
      <vt:lpstr>Century Schoolbook</vt:lpstr>
      <vt:lpstr>楷体_GB2312</vt:lpstr>
      <vt:lpstr>华文新魏</vt:lpstr>
      <vt:lpstr>Tahoma</vt:lpstr>
      <vt:lpstr>默认设计模板</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普 通 物 理 下 册</vt:lpstr>
      <vt:lpstr>本 学 期 主 要 学 习 内 容</vt:lpstr>
      <vt:lpstr>参考资料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扭秤实验“揭秘”</vt:lpstr>
      <vt:lpstr>卡文迪许扭秤实验</vt:lpstr>
      <vt:lpstr>杨氏模量的测量</vt:lpstr>
      <vt:lpstr>思考：刚好就是平方反比？</vt:lpstr>
      <vt:lpstr>PowerPoint 演示文稿</vt:lpstr>
      <vt:lpstr>PowerPoint 演示文稿</vt:lpstr>
      <vt:lpstr>PowerPoint 演示文稿</vt:lpstr>
      <vt:lpstr>PowerPoint 演示文稿</vt:lpstr>
      <vt:lpstr>练习1：</vt:lpstr>
      <vt:lpstr>PowerPoint 演示文稿</vt:lpstr>
      <vt:lpstr>PowerPoint 演示文稿</vt:lpstr>
      <vt:lpstr>PowerPoint 演示文稿</vt:lpstr>
      <vt:lpstr>PowerPoint 演示文稿</vt:lpstr>
      <vt:lpstr>PowerPoint 演示文稿</vt:lpstr>
      <vt:lpstr>练  习</vt:lpstr>
      <vt:lpstr>练  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ylz</dc:creator>
  <cp:lastModifiedBy>zls</cp:lastModifiedBy>
  <cp:revision>763</cp:revision>
  <dcterms:created xsi:type="dcterms:W3CDTF">2007-12-22T14:32:00Z</dcterms:created>
  <dcterms:modified xsi:type="dcterms:W3CDTF">2024-09-04T08:59:29Z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2052-10.1.0.7698</vt:lpwstr>
  </property>
  <property fmtid="{D5CDD505-2E9C-101B-9397-08002B2CF9AE}" pid="4" name="ICV">
    <vt:lpwstr>6DDB8D668ACD458B8C22B2DC5D6A81B2</vt:lpwstr>
  </property>
</Properties>
</file>